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0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1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74" r:id="rId3"/>
    <p:sldMasterId id="2147483676" r:id="rId4"/>
    <p:sldMasterId id="2147483765" r:id="rId5"/>
    <p:sldMasterId id="2147483829" r:id="rId6"/>
    <p:sldMasterId id="2147483842" r:id="rId7"/>
    <p:sldMasterId id="2147483855" r:id="rId8"/>
    <p:sldMasterId id="2147484343" r:id="rId9"/>
    <p:sldMasterId id="2147484633" r:id="rId10"/>
    <p:sldMasterId id="2147485443" r:id="rId11"/>
    <p:sldMasterId id="2147485589" r:id="rId12"/>
  </p:sldMasterIdLst>
  <p:notesMasterIdLst>
    <p:notesMasterId r:id="rId90"/>
  </p:notesMasterIdLst>
  <p:sldIdLst>
    <p:sldId id="364" r:id="rId13"/>
    <p:sldId id="273" r:id="rId14"/>
    <p:sldId id="345" r:id="rId15"/>
    <p:sldId id="333" r:id="rId16"/>
    <p:sldId id="326" r:id="rId17"/>
    <p:sldId id="327" r:id="rId18"/>
    <p:sldId id="344" r:id="rId19"/>
    <p:sldId id="329" r:id="rId20"/>
    <p:sldId id="275" r:id="rId21"/>
    <p:sldId id="334" r:id="rId22"/>
    <p:sldId id="289" r:id="rId23"/>
    <p:sldId id="313" r:id="rId24"/>
    <p:sldId id="335" r:id="rId25"/>
    <p:sldId id="306" r:id="rId26"/>
    <p:sldId id="348" r:id="rId27"/>
    <p:sldId id="346" r:id="rId28"/>
    <p:sldId id="336" r:id="rId29"/>
    <p:sldId id="337" r:id="rId30"/>
    <p:sldId id="347" r:id="rId31"/>
    <p:sldId id="369" r:id="rId32"/>
    <p:sldId id="338" r:id="rId33"/>
    <p:sldId id="339" r:id="rId34"/>
    <p:sldId id="340" r:id="rId35"/>
    <p:sldId id="353" r:id="rId36"/>
    <p:sldId id="351" r:id="rId37"/>
    <p:sldId id="342" r:id="rId38"/>
    <p:sldId id="343" r:id="rId39"/>
    <p:sldId id="300" r:id="rId40"/>
    <p:sldId id="296" r:id="rId41"/>
    <p:sldId id="295" r:id="rId42"/>
    <p:sldId id="301" r:id="rId43"/>
    <p:sldId id="294" r:id="rId44"/>
    <p:sldId id="307" r:id="rId45"/>
    <p:sldId id="308" r:id="rId46"/>
    <p:sldId id="319" r:id="rId47"/>
    <p:sldId id="354" r:id="rId48"/>
    <p:sldId id="309" r:id="rId49"/>
    <p:sldId id="299" r:id="rId50"/>
    <p:sldId id="331" r:id="rId51"/>
    <p:sldId id="332" r:id="rId52"/>
    <p:sldId id="349" r:id="rId53"/>
    <p:sldId id="350" r:id="rId54"/>
    <p:sldId id="312" r:id="rId55"/>
    <p:sldId id="278" r:id="rId56"/>
    <p:sldId id="284" r:id="rId57"/>
    <p:sldId id="302" r:id="rId58"/>
    <p:sldId id="272" r:id="rId59"/>
    <p:sldId id="267" r:id="rId60"/>
    <p:sldId id="265" r:id="rId61"/>
    <p:sldId id="352" r:id="rId62"/>
    <p:sldId id="260" r:id="rId63"/>
    <p:sldId id="357" r:id="rId64"/>
    <p:sldId id="358" r:id="rId65"/>
    <p:sldId id="359" r:id="rId66"/>
    <p:sldId id="360" r:id="rId67"/>
    <p:sldId id="361" r:id="rId68"/>
    <p:sldId id="362" r:id="rId69"/>
    <p:sldId id="363" r:id="rId70"/>
    <p:sldId id="322" r:id="rId71"/>
    <p:sldId id="320" r:id="rId72"/>
    <p:sldId id="268" r:id="rId73"/>
    <p:sldId id="261" r:id="rId74"/>
    <p:sldId id="257" r:id="rId75"/>
    <p:sldId id="263" r:id="rId76"/>
    <p:sldId id="270" r:id="rId77"/>
    <p:sldId id="285" r:id="rId78"/>
    <p:sldId id="330" r:id="rId79"/>
    <p:sldId id="287" r:id="rId80"/>
    <p:sldId id="276" r:id="rId81"/>
    <p:sldId id="318" r:id="rId82"/>
    <p:sldId id="368" r:id="rId83"/>
    <p:sldId id="311" r:id="rId84"/>
    <p:sldId id="304" r:id="rId85"/>
    <p:sldId id="305" r:id="rId86"/>
    <p:sldId id="365" r:id="rId87"/>
    <p:sldId id="366" r:id="rId88"/>
    <p:sldId id="367" r:id="rId8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990033"/>
    <a:srgbClr val="FF66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0" d="100"/>
          <a:sy n="130" d="100"/>
        </p:scale>
        <p:origin x="-2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70" Type="http://schemas.openxmlformats.org/officeDocument/2006/relationships/slide" Target="slides/slide58.xml"/><Relationship Id="rId71" Type="http://schemas.openxmlformats.org/officeDocument/2006/relationships/slide" Target="slides/slide59.xml"/><Relationship Id="rId72" Type="http://schemas.openxmlformats.org/officeDocument/2006/relationships/slide" Target="slides/slide60.xml"/><Relationship Id="rId73" Type="http://schemas.openxmlformats.org/officeDocument/2006/relationships/slide" Target="slides/slide61.xml"/><Relationship Id="rId74" Type="http://schemas.openxmlformats.org/officeDocument/2006/relationships/slide" Target="slides/slide62.xml"/><Relationship Id="rId75" Type="http://schemas.openxmlformats.org/officeDocument/2006/relationships/slide" Target="slides/slide63.xml"/><Relationship Id="rId76" Type="http://schemas.openxmlformats.org/officeDocument/2006/relationships/slide" Target="slides/slide64.xml"/><Relationship Id="rId77" Type="http://schemas.openxmlformats.org/officeDocument/2006/relationships/slide" Target="slides/slide65.xml"/><Relationship Id="rId78" Type="http://schemas.openxmlformats.org/officeDocument/2006/relationships/slide" Target="slides/slide66.xml"/><Relationship Id="rId79" Type="http://schemas.openxmlformats.org/officeDocument/2006/relationships/slide" Target="slides/slide67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slide" Target="slides/slide53.xml"/><Relationship Id="rId66" Type="http://schemas.openxmlformats.org/officeDocument/2006/relationships/slide" Target="slides/slide54.xml"/><Relationship Id="rId67" Type="http://schemas.openxmlformats.org/officeDocument/2006/relationships/slide" Target="slides/slide55.xml"/><Relationship Id="rId68" Type="http://schemas.openxmlformats.org/officeDocument/2006/relationships/slide" Target="slides/slide56.xml"/><Relationship Id="rId69" Type="http://schemas.openxmlformats.org/officeDocument/2006/relationships/slide" Target="slides/slide57.xml"/><Relationship Id="rId80" Type="http://schemas.openxmlformats.org/officeDocument/2006/relationships/slide" Target="slides/slide68.xml"/><Relationship Id="rId81" Type="http://schemas.openxmlformats.org/officeDocument/2006/relationships/slide" Target="slides/slide69.xml"/><Relationship Id="rId82" Type="http://schemas.openxmlformats.org/officeDocument/2006/relationships/slide" Target="slides/slide70.xml"/><Relationship Id="rId83" Type="http://schemas.openxmlformats.org/officeDocument/2006/relationships/slide" Target="slides/slide71.xml"/><Relationship Id="rId84" Type="http://schemas.openxmlformats.org/officeDocument/2006/relationships/slide" Target="slides/slide72.xml"/><Relationship Id="rId85" Type="http://schemas.openxmlformats.org/officeDocument/2006/relationships/slide" Target="slides/slide73.xml"/><Relationship Id="rId86" Type="http://schemas.openxmlformats.org/officeDocument/2006/relationships/slide" Target="slides/slide74.xml"/><Relationship Id="rId87" Type="http://schemas.openxmlformats.org/officeDocument/2006/relationships/slide" Target="slides/slide75.xml"/><Relationship Id="rId88" Type="http://schemas.openxmlformats.org/officeDocument/2006/relationships/slide" Target="slides/slide76.xml"/><Relationship Id="rId89" Type="http://schemas.openxmlformats.org/officeDocument/2006/relationships/slide" Target="slides/slide7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E81C722-B6E7-B344-A88B-9E7CF0972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964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F36A9DB-D607-B941-B734-630A94DDD65F}" type="slidenum">
              <a:rPr lang="en-US" sz="1200">
                <a:solidFill>
                  <a:srgbClr val="000000"/>
                </a:solidFill>
              </a:rPr>
              <a:pPr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English on slides</a:t>
            </a:r>
            <a:r>
              <a:rPr lang="en-US" baseline="0" dirty="0" smtClean="0">
                <a:cs typeface="+mn-cs"/>
              </a:rPr>
              <a:t> 8, 9, 19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135937-B470-4247-B490-DE1C0E2E9C28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FDEF82-105B-654D-B903-3C47348B1D11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08C01D-EA6E-D843-A22C-639217BF2364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http://hompi.sogang.ac.kr/anthony/Classics/PlutarchCaesar.htm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All these things might happen by chance. But the place which was destined for the scene of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this murder, in which the senate met that day, was the same in which Pompey</a:t>
            </a:r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 statue stood,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and was one of the edifices which Pompey had raised and dedicated with his theatre to the use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of the public, plainly showing that there was something of a supernatural influence which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guided the action and ordered it to that particular place. Cassius, just before the act, is said to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have looked towards Pompey</a:t>
            </a:r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 statue, and silently implored his assistance, though he had been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inclined to the doctrines of Epicurus. But this occasion, and the instant danger, carried him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away out of all his reasonings, and filled him for the time with a sort of inspiration. As for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Antony, who was firm to Caesar and a strong man, Brutus Albinus kept him outside the house,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and delayed him with a long conversation contrived on purpose. When Caesar entered, the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senate stood up to show their respect to him, and of Brutus</a:t>
            </a:r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 confederates, some came about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his chair and stood behind it, others met him, pretending to add their petitions to those of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Tillius Cimber, in behalf of his brother, who was in exile; and they followed him with their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joint applications till he came to his seat. When he was sat down, he refused to comply with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their requests, and upon their urging him, further began to reproach them severely for their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importunities, when Tillius, laying hold of his robe with both his hands, pulled it down from his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neck, which was the signal for the assault. Casca gave him the first cut in the neck, which was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not mortal nor dangerous, as coming from one who at the beginning of such a bold action was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probably very much disturbed; Caesar immediately turned about, and laid his hand upon the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dagger and kept hold of it. And both of them at the same time cried out, he that received the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blow, in Latin, "Vile Casca, what does this mean?" and he that gave it, in Greek to his brother,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"Brother, help!" Upon this first onset, those who were not privy to the design were astonished,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and their horror and amazement at what they saw were so great that they durst not fly nor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assist Caesar, nor so much as speak a word. But those who came prepared for the business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enclosed him on every side, with their naked daggers in their hands. Which way soever he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turned he met with blows, and saw their swords levelled at his face and eyes, and was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encompassed like a wild beast in the toils on every side. For it had been agreed they should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each of them make a thrust at him, and flesh themselves with his blood; for which reason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Brutus also gave him one stab in the groin. Some say that he fought and resisted all the rest,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shifting his body to avoid the blows, and calling out for help, but that when he saw Brutus</a:t>
            </a:r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sword drawn, he covered his face with his robe and submitted, letting himself fall, whether it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were by chance or that he was pushed in that direction by his murderers, at the foot of the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pedestal on which Pompey</a:t>
            </a:r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 statue stood, and which was thus wetted with his blood. So that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Pompey himself seemed to have presided, as it were, over the revenge done upon his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adversary, who lay here at his feet, and breathed out his soul through his multitude of wounds,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for they say he received three-and-twenty. And the conspirators themselves were many of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    them wounded by each other, whilst they all levelled their blows at the same person.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93161E6-7FB7-6E47-9BD5-6D0CDB5704FA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E73630-019E-9B49-BFD1-86CA8CFDF76C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A5741A-D5FC-1F48-A864-3635A165B720}" type="slidenum">
              <a:rPr lang="en-US" sz="1200">
                <a:solidFill>
                  <a:srgbClr val="000000"/>
                </a:solidFill>
              </a:rPr>
              <a:pPr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61D825-5E35-AC46-A91E-3DC9B28F7D3B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148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37E5AE-DA78-FE4D-B16D-D0A3A63EB28A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150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DC26FA-182E-1445-91CE-9DFE658E161F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52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9C44F7-E5D2-A54D-B95E-EE775193F20D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154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F3BAF0-89C2-2B49-88E0-0CA2EB525EA3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E4FFD3-B72A-624E-A7E4-C58A90E1C4B2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156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E7E99F-96F3-E841-A8A0-E2421CA77758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2DF4D9-0DE1-A04B-9CF9-9187B5325428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60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6575A29-6EA1-CA45-B86D-13BF72EEB61B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162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FAF832-B00D-2C4C-A569-7E49E79FE7F7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164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92606-8D68-CF49-AFDC-F3BDC3DB0AC0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166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238C63-545F-7447-A81E-A6A295E28FDD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0B2A538-13F2-A548-8065-96253249E9CC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poison was not in the food—nor the wine.  But after being served warm wine, Britannicus asked for ice.  Yes, the poison was in the ice!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0F00A8-78D7-E141-B4A7-B7F2660153D5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D1BBA82-548E-9D46-B263-0CB34CE759CB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0AC2624-92F2-484C-9D84-0F071B9653D6}" type="slidenum">
              <a:rPr lang="en-US" sz="1200">
                <a:solidFill>
                  <a:srgbClr val="000000"/>
                </a:solidFill>
              </a:rPr>
              <a:pPr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9EE7C2C-902E-6246-92A2-A9C12D6459A8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1247E82-ABFA-D946-AE26-23403555C856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8CCBD79-D7F1-E74B-9780-B6718ACD3C84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4EC408-2C6C-6A4C-AB62-DDF42F92E348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04F347F-9F99-1440-B1C5-ACEB725796DA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Emperors in black persecuted Christians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This course teaches that Revelation was written during the reign of Domitian at the end of the first century. 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64C9FEA-E890-A34E-811E-B9AA606631D4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9EF7D5D-96DC-B943-BECE-81B675B9EF68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963676-29BB-0944-A494-57F0529393E5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191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2FE39D-A469-EA47-AF04-5B954A531357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193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5DF5CC-5428-5246-91F1-39278DFBBAB1}" type="slidenum">
              <a:rPr lang="en-US" sz="1200">
                <a:solidFill>
                  <a:srgbClr val="000000"/>
                </a:solidFill>
              </a:rPr>
              <a:pPr/>
              <a:t>41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83936C-5E07-5741-BF6E-9213D9569D5F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0772F6-198B-E542-B9B3-D70AA87C1885}" type="slidenum">
              <a:rPr lang="en-US" sz="1200">
                <a:solidFill>
                  <a:srgbClr val="000000"/>
                </a:solidFill>
              </a:rPr>
              <a:pPr/>
              <a:t>42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77AD88D-64FA-524B-8966-28F627A6B638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F60ADB-01E6-BE47-8482-51394A52FA13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2D3CF0-2251-704C-AA36-067FF068EFBB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289B85-FF2E-A74F-99FE-EB913FF13103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237659-D331-A24D-A37C-8E3761B191ED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1839B1-BC84-CF4D-9424-4A0E31CA9783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5FF210B-0733-674A-93E1-53521B698276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7B1622F-88C2-F048-B3D9-DB708E14BED1}" type="slidenum">
              <a:rPr lang="en-US" sz="1200">
                <a:solidFill>
                  <a:srgbClr val="000000"/>
                </a:solidFill>
              </a:rPr>
              <a:pPr/>
              <a:t>50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Leen Ritmeyer, 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"Locating the Original Temple Mount," </a:t>
            </a:r>
            <a:r>
              <a:rPr lang="en-US" altLang="ja-JP" i="1">
                <a:latin typeface="Arial" charset="0"/>
                <a:ea typeface="ＭＳ Ｐゴシック" charset="0"/>
                <a:cs typeface="ＭＳ Ｐゴシック" charset="0"/>
              </a:rPr>
              <a:t>BAR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18 (March/April 1992): 32-33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87CAB7-F17E-FF4C-A84A-1B5EB060A594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A9925D-10C7-4B44-9790-91942D531A07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0B0C66B-AACC-284B-9726-71C2E06B90D3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D6C9841-9F42-8C49-BBA1-454A0ECE8B79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919326-499B-9E44-A505-7BF97E2E2AC8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B11CF1D-36F1-FB4F-BFAE-549734853060}" type="slidenum">
              <a:rPr lang="en-US" sz="1200"/>
              <a:pPr/>
              <a:t>55</a:t>
            </a:fld>
            <a:endParaRPr lang="en-US" sz="1200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B7C849-B7E3-CB4B-BCFF-E961C9489CE8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74A5D30-8C2A-E54A-AA91-318C938A98D2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681595-93B6-2946-AE78-FFF92ED89797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DA99FC-85DD-B44C-B279-48229586C910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0515978-DF5D-6E4A-BB7E-D3BA62633B85}" type="slidenum">
              <a:rPr lang="en-US" sz="1200"/>
              <a:pPr/>
              <a:t>60</a:t>
            </a:fld>
            <a:endParaRPr lang="en-US" sz="1200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062E1D-6C3D-FC42-BCB7-CA183D3348AC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AB0A7F-41CE-004F-9483-197DCDA54D8D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B808ABB-827F-7140-8525-C2B065BD87D4}" type="slidenum">
              <a:rPr lang="en-US" sz="1200"/>
              <a:pPr/>
              <a:t>62</a:t>
            </a:fld>
            <a:endParaRPr lang="en-US" sz="1200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A5500F-E67F-8B45-BC91-AC44AEE7EF69}" type="slidenum">
              <a:rPr lang="en-US" sz="1200"/>
              <a:pPr/>
              <a:t>63</a:t>
            </a:fld>
            <a:endParaRPr lang="en-US" sz="1200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E28FABF-C1DE-2B45-94CC-7BB4A35DDE51}" type="slidenum">
              <a:rPr lang="en-US" sz="1200"/>
              <a:pPr/>
              <a:t>64</a:t>
            </a:fld>
            <a:endParaRPr lang="en-US" sz="1200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5C5525-5D68-E048-8EA5-0ED90698C6D6}" type="slidenum">
              <a:rPr lang="en-US" sz="1200"/>
              <a:pPr/>
              <a:t>65</a:t>
            </a:fld>
            <a:endParaRPr lang="en-US" sz="1200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4F3081-2E67-7A4F-B564-B859601E874D}" type="slidenum">
              <a:rPr lang="en-US" sz="1200"/>
              <a:pPr/>
              <a:t>66</a:t>
            </a:fld>
            <a:endParaRPr lang="en-US" sz="1200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464EEB4-7171-A941-8BB7-685AEA894967}" type="slidenum">
              <a:rPr lang="en-US" sz="1200"/>
              <a:pPr/>
              <a:t>67</a:t>
            </a:fld>
            <a:endParaRPr lang="en-US" sz="1200"/>
          </a:p>
        </p:txBody>
      </p:sp>
      <p:sp>
        <p:nvSpPr>
          <p:cNvPr id="248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E7FAD59-C394-7B49-A803-351CAAC49BD3}" type="slidenum">
              <a:rPr lang="en-US" sz="1200"/>
              <a:pPr/>
              <a:t>68</a:t>
            </a:fld>
            <a:endParaRPr lang="en-US" sz="1200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4AC0FA-54CD-ED4C-905E-FC656AB61B99}" type="slidenum">
              <a:rPr lang="en-US" sz="1200"/>
              <a:pPr/>
              <a:t>69</a:t>
            </a:fld>
            <a:endParaRPr lang="en-US" sz="1200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See translation helps on the right that translators can drag as a whole over the above.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7BBD344-30B6-684A-942C-A3634416A111}" type="slidenum">
              <a:rPr lang="en-US" sz="1200"/>
              <a:pPr/>
              <a:t>70</a:t>
            </a:fld>
            <a:endParaRPr lang="en-US" sz="1200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C2168C-F1D2-7B4E-975C-3AFFB2CD8095}" type="slidenum">
              <a:rPr lang="en-US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E4D8BA-94F2-9840-9180-283C24328957}" type="slidenum">
              <a:rPr lang="en-US" sz="1200">
                <a:solidFill>
                  <a:srgbClr val="000000"/>
                </a:solidFill>
              </a:rPr>
              <a:pPr/>
              <a:t>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F20A9C-E7DD-9C4C-88CA-A5608B811ABF}" type="slidenum">
              <a:rPr lang="en-US" sz="1200"/>
              <a:pPr/>
              <a:t>72</a:t>
            </a:fld>
            <a:endParaRPr lang="en-US" sz="1200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D30BDB-B608-CF47-9A18-EA06FAB60C96}" type="slidenum">
              <a:rPr lang="en-US" sz="1200"/>
              <a:pPr/>
              <a:t>73</a:t>
            </a:fld>
            <a:endParaRPr lang="en-US" sz="1200"/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C3B983-6887-1349-8035-BB05E7108012}" type="slidenum">
              <a:rPr lang="en-US" sz="1200"/>
              <a:pPr/>
              <a:t>74</a:t>
            </a:fld>
            <a:endParaRPr lang="en-US" sz="1200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Backgrounds (</a:t>
            </a:r>
            <a:r>
              <a:rPr lang="en-US" sz="1200" b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nb</a:t>
            </a:r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9F3CD9-CF77-8B41-A7C7-ED23EB6F7C12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F78C07-B739-E546-90DF-450CC460273F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84 w 1722"/>
                <a:gd name="T1" fmla="*/ 47 h 66"/>
                <a:gd name="T2" fmla="*/ 1684 w 1722"/>
                <a:gd name="T3" fmla="*/ 41 h 66"/>
                <a:gd name="T4" fmla="*/ 0 w 1722"/>
                <a:gd name="T5" fmla="*/ 0 h 66"/>
                <a:gd name="T6" fmla="*/ 0 w 1722"/>
                <a:gd name="T7" fmla="*/ 33 h 66"/>
                <a:gd name="T8" fmla="*/ 1684 w 1722"/>
                <a:gd name="T9" fmla="*/ 47 h 66"/>
                <a:gd name="T10" fmla="*/ 1684 w 1722"/>
                <a:gd name="T11" fmla="*/ 47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6 w 975"/>
                <a:gd name="T1" fmla="*/ 48 h 101"/>
                <a:gd name="T2" fmla="*/ 956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6 w 975"/>
                <a:gd name="T9" fmla="*/ 48 h 101"/>
                <a:gd name="T10" fmla="*/ 956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0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03 w 2141"/>
                <a:gd name="T7" fmla="*/ 0 h 198"/>
                <a:gd name="T8" fmla="*/ 210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25 w 2517"/>
                <a:gd name="T1" fmla="*/ 276 h 276"/>
                <a:gd name="T2" fmla="*/ 2460 w 2517"/>
                <a:gd name="T3" fmla="*/ 204 h 276"/>
                <a:gd name="T4" fmla="*/ 2203 w 2517"/>
                <a:gd name="T5" fmla="*/ 0 h 276"/>
                <a:gd name="T6" fmla="*/ 0 w 2517"/>
                <a:gd name="T7" fmla="*/ 276 h 276"/>
                <a:gd name="T8" fmla="*/ 2125 w 2517"/>
                <a:gd name="T9" fmla="*/ 276 h 276"/>
                <a:gd name="T10" fmla="*/ 212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0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0 w 729"/>
                <a:gd name="T7" fmla="*/ 240 h 240"/>
                <a:gd name="T8" fmla="*/ 710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0 w 729"/>
                <a:gd name="T1" fmla="*/ 318 h 318"/>
                <a:gd name="T2" fmla="*/ 710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0 w 729"/>
                <a:gd name="T9" fmla="*/ 318 h 318"/>
                <a:gd name="T10" fmla="*/ 710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3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0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823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3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0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05AEF-0478-6E46-A539-D8273D2708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2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E1AD1-2A2A-8747-A9EF-F28BCCA14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941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3FF9F-45E7-2F45-AD41-300568395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21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819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19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0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0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0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0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0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0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0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0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0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1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1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1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1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1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1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1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1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1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1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2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2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2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2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2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2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2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2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2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2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23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grpSp>
          <p:nvGrpSpPr>
            <p:cNvPr id="823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823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823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</p:grpSp>
      </p:grpSp>
      <p:sp>
        <p:nvSpPr>
          <p:cNvPr id="823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823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236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237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238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275E00B-83CC-6444-A6DC-CB7A67020EF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655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59DA7-9045-5C4B-8AFA-505FD5A9AD6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724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30273-E375-D44D-921A-5D2AA182485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716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37FDE-6679-B548-B207-2D3A76D4DF2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847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F185F-CA8C-E046-8F13-B0EE5F32807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657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45D06-4667-654A-AE65-DC0B1BA03AD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7231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24651-3FD1-0F4F-B066-414D47ABB20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7261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6E20D-0755-8147-9133-D7A890CD39A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7435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E79D6-7FDB-D642-A85A-A4613B8A019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41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226EF-F710-D94A-AA72-8F4F120E0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827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6C0FF0-DF48-9B41-84EB-6756E6484EE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56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73606-033A-C74B-AE10-6AB442CAC8F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790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438D6A2-7932-5649-BA64-1EC8D607EF8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18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C5457-8A84-E14A-B277-2BCD5673D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44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8578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79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-110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71377AB-02C7-5845-8266-201BA8996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56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20C83-5F68-2A4D-A3CD-6C892A249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93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712BD-C34E-9641-B5DC-94745B54C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45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7FB86-DF61-4840-B67D-F7E27B085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56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392A2-5583-254F-B686-3428B88F9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73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F040F-E62E-A745-A2E2-897C31D8E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40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DF93-2A12-A947-BDC0-2807421DBF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3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36D87-0213-EA45-A2CA-3F07B537E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18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3DB13-8DDB-794B-95E5-58D33F305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61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CD2E7-2F41-234B-A852-B466BAAEE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23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E9C6E-F897-AB41-A35A-41DC69E20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7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44317-9167-1343-8DA4-20B34D66D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31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0E8E048-2592-E54C-89F1-F66E5FE67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26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4A337F6-8963-D244-9190-325348F92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7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7705B-D5B3-DB47-B89A-5D57C1355F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344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86 w 1722"/>
                <a:gd name="T1" fmla="*/ 48 h 66"/>
                <a:gd name="T2" fmla="*/ 1686 w 1722"/>
                <a:gd name="T3" fmla="*/ 42 h 66"/>
                <a:gd name="T4" fmla="*/ 0 w 1722"/>
                <a:gd name="T5" fmla="*/ 0 h 66"/>
                <a:gd name="T6" fmla="*/ 0 w 1722"/>
                <a:gd name="T7" fmla="*/ 33 h 66"/>
                <a:gd name="T8" fmla="*/ 1686 w 1722"/>
                <a:gd name="T9" fmla="*/ 48 h 66"/>
                <a:gd name="T10" fmla="*/ 1686 w 1722"/>
                <a:gd name="T11" fmla="*/ 4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7 w 975"/>
                <a:gd name="T1" fmla="*/ 48 h 101"/>
                <a:gd name="T2" fmla="*/ 95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7 w 975"/>
                <a:gd name="T9" fmla="*/ 48 h 101"/>
                <a:gd name="T10" fmla="*/ 95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0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05 w 2141"/>
                <a:gd name="T7" fmla="*/ 0 h 198"/>
                <a:gd name="T8" fmla="*/ 210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28 w 2517"/>
                <a:gd name="T1" fmla="*/ 276 h 276"/>
                <a:gd name="T2" fmla="*/ 2463 w 2517"/>
                <a:gd name="T3" fmla="*/ 204 h 276"/>
                <a:gd name="T4" fmla="*/ 2206 w 2517"/>
                <a:gd name="T5" fmla="*/ 0 h 276"/>
                <a:gd name="T6" fmla="*/ 0 w 2517"/>
                <a:gd name="T7" fmla="*/ 276 h 276"/>
                <a:gd name="T8" fmla="*/ 2128 w 2517"/>
                <a:gd name="T9" fmla="*/ 276 h 276"/>
                <a:gd name="T10" fmla="*/ 2128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1 w 729"/>
                <a:gd name="T7" fmla="*/ 240 h 240"/>
                <a:gd name="T8" fmla="*/ 71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1 w 729"/>
                <a:gd name="T1" fmla="*/ 318 h 318"/>
                <a:gd name="T2" fmla="*/ 71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1 w 729"/>
                <a:gd name="T9" fmla="*/ 318 h 318"/>
                <a:gd name="T10" fmla="*/ 71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0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0" charset="0"/>
                </a:endParaRPr>
              </a:p>
            </p:txBody>
          </p:sp>
        </p:grpSp>
      </p:grpSp>
      <p:sp>
        <p:nvSpPr>
          <p:cNvPr id="823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3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0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A3547-86BA-6A4A-B528-DAA177BAE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35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98067-61F6-1144-B8A0-9C15633C9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1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4C9DE-C64C-3645-8AEC-954CFD4167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0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6B51C-C819-0745-A6FF-9FFC0993F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048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1573C-10E3-BB47-8BF0-718AB92C5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49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F08A3-40B6-1246-8463-666A29873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05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8AC9B-CE41-BF47-850E-55CE4402B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49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268CD-63D6-834E-ADC5-ED39F0FBB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20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C8C0A-9E5E-9841-B3EF-436C4D73A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77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B178E-7166-3748-A280-C88D64CBD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82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72C68-4E94-5E45-BE09-EE3EB3593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72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A6837-F8EB-FF44-8988-A7770106B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020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23ABC-B7DE-0A44-A5CD-A8F491E3F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550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86 w 1722"/>
                <a:gd name="T1" fmla="*/ 48 h 66"/>
                <a:gd name="T2" fmla="*/ 1686 w 1722"/>
                <a:gd name="T3" fmla="*/ 42 h 66"/>
                <a:gd name="T4" fmla="*/ 0 w 1722"/>
                <a:gd name="T5" fmla="*/ 0 h 66"/>
                <a:gd name="T6" fmla="*/ 0 w 1722"/>
                <a:gd name="T7" fmla="*/ 33 h 66"/>
                <a:gd name="T8" fmla="*/ 1686 w 1722"/>
                <a:gd name="T9" fmla="*/ 48 h 66"/>
                <a:gd name="T10" fmla="*/ 1686 w 1722"/>
                <a:gd name="T11" fmla="*/ 4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7 w 975"/>
                <a:gd name="T1" fmla="*/ 48 h 101"/>
                <a:gd name="T2" fmla="*/ 95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7 w 975"/>
                <a:gd name="T9" fmla="*/ 48 h 101"/>
                <a:gd name="T10" fmla="*/ 95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0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05 w 2141"/>
                <a:gd name="T7" fmla="*/ 0 h 198"/>
                <a:gd name="T8" fmla="*/ 210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28 w 2517"/>
                <a:gd name="T1" fmla="*/ 276 h 276"/>
                <a:gd name="T2" fmla="*/ 2463 w 2517"/>
                <a:gd name="T3" fmla="*/ 204 h 276"/>
                <a:gd name="T4" fmla="*/ 2206 w 2517"/>
                <a:gd name="T5" fmla="*/ 0 h 276"/>
                <a:gd name="T6" fmla="*/ 0 w 2517"/>
                <a:gd name="T7" fmla="*/ 276 h 276"/>
                <a:gd name="T8" fmla="*/ 2128 w 2517"/>
                <a:gd name="T9" fmla="*/ 276 h 276"/>
                <a:gd name="T10" fmla="*/ 2128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1 w 729"/>
                <a:gd name="T7" fmla="*/ 240 h 240"/>
                <a:gd name="T8" fmla="*/ 71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1 w 729"/>
                <a:gd name="T1" fmla="*/ 318 h 318"/>
                <a:gd name="T2" fmla="*/ 71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1 w 729"/>
                <a:gd name="T9" fmla="*/ 318 h 318"/>
                <a:gd name="T10" fmla="*/ 71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0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0" charset="0"/>
                </a:endParaRPr>
              </a:p>
            </p:txBody>
          </p:sp>
        </p:grpSp>
      </p:grpSp>
      <p:sp>
        <p:nvSpPr>
          <p:cNvPr id="823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3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0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EDBE0-2147-1347-9037-04AD301E1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36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58264-A57F-EE41-9B88-1DBE7F800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950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F469E-2E5F-9C47-9685-AE0646550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315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FDAEC-7936-C742-8B7C-F0DB66036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34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9F6D2-6526-6B40-9709-381EA7468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336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4A7FA-EAEC-4B47-8ABF-882E2232E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664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67A57-7CB1-EE4D-A7D8-1E7C56C95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568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B2246-0327-1A4F-8B97-D0C7F882E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489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56CA9-AE32-9A4D-95A9-884DE2549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740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CEA3F-84C4-FB4F-BC2B-94AD78BD2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18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85E61-8D66-0A4D-88D4-9F640415B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015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1FA13-4FCD-3D46-B377-43E2F3BE1C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19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FC977-F380-7B49-86F7-1B39E0ED3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431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8ACC1-4089-614A-9D9F-ACC1399B5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943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13FA2-CA2A-104A-908D-1F592097B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378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7BA9B-2506-0444-B745-A622EA920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164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ACBC6-008E-7241-A89A-029245B9C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622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B04FE-642F-5241-93B9-D7849095E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27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FAB6F-3CFD-DF47-84CE-D00929AC62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458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2CC4E-D2A0-A748-92F6-5B2D9DB28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906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3586E-4329-D14E-B4D9-CC5013352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0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B32A5-C326-7640-AEE0-F6DC882D0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975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A3198-A9DA-7143-AFF2-BD0A0820B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19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B9EC2-A9F0-B047-AA06-436D55110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622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C9EF4-5C00-9C49-AB43-8BE3C801E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070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5EEF1-4706-A04B-8CE6-C88CBC5E6F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9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94456A71-127D-614A-BCB8-91C4E8B4FF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43697697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83A6BD19-A9D7-344B-8767-14052654196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7421191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9022A207-18E6-0042-9008-804E62593BA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04764656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F507B4A0-293E-C949-A224-075CC4562DD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7301635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87B5E09B-EFA7-184F-A553-A3E472E0962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8511934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A7EBBBCC-D635-7C41-BD4E-2EB049CE5C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8271610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25FFA442-4541-504A-AE3B-2269203EFA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8951574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1496AFC9-7542-8E4E-8512-DA2B0093DA6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584587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E7289-47C8-754B-A0E0-8711E5A63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805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DDA782E7-65FE-B241-8544-554151B3CA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8432161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2EC6BBB3-358B-F444-A6F4-6669CF5EF79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3869063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815E9787-5C49-2649-B1EC-FCCD33AB5FC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6422641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F03FA-E737-3F41-8E56-D1A15006DC1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99625185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2648E-4E96-8B44-9DBC-2CB10FC0BCC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64662276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27FDA91-D68C-FC4B-862E-A39A3E663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40357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D2BAA73-B184-BE4A-89CA-BA167EBC8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92114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B50AA3-D4E9-B842-835A-368492B17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90864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5E0F48D-132C-784D-87DD-CC1C11D40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31495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40840FD-97EC-F04A-A9A2-33A426AD9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47360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2470A-5464-8E46-A020-BBEA511BD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77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F140888-17DA-8E40-93E2-9A134C54D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98097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B64F88-D3C7-6648-80CA-EEE93EA16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78448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ADEC99D-1C99-EC42-A420-AB704B1340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61531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5F54C48-5954-C648-9381-7C09DC09A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17816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788C3D-5F76-0A48-8C01-0AE2D430D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49020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6FFDF58-7FAC-754F-9DB3-F2ACCA82B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41000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0 w 1722"/>
                <a:gd name="T1" fmla="*/ 55 h 66"/>
                <a:gd name="T2" fmla="*/ 1700 w 1722"/>
                <a:gd name="T3" fmla="*/ 49 h 66"/>
                <a:gd name="T4" fmla="*/ 0 w 1722"/>
                <a:gd name="T5" fmla="*/ 0 h 66"/>
                <a:gd name="T6" fmla="*/ 0 w 1722"/>
                <a:gd name="T7" fmla="*/ 37 h 66"/>
                <a:gd name="T8" fmla="*/ 1700 w 1722"/>
                <a:gd name="T9" fmla="*/ 55 h 66"/>
                <a:gd name="T10" fmla="*/ 1700 w 1722"/>
                <a:gd name="T11" fmla="*/ 5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4 w 975"/>
                <a:gd name="T1" fmla="*/ 48 h 101"/>
                <a:gd name="T2" fmla="*/ 96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4 w 975"/>
                <a:gd name="T9" fmla="*/ 48 h 101"/>
                <a:gd name="T10" fmla="*/ 96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9 w 2141"/>
                <a:gd name="T7" fmla="*/ 0 h 198"/>
                <a:gd name="T8" fmla="*/ 211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9 w 2517"/>
                <a:gd name="T1" fmla="*/ 276 h 276"/>
                <a:gd name="T2" fmla="*/ 2484 w 2517"/>
                <a:gd name="T3" fmla="*/ 204 h 276"/>
                <a:gd name="T4" fmla="*/ 2227 w 2517"/>
                <a:gd name="T5" fmla="*/ 0 h 276"/>
                <a:gd name="T6" fmla="*/ 0 w 2517"/>
                <a:gd name="T7" fmla="*/ 276 h 276"/>
                <a:gd name="T8" fmla="*/ 2149 w 2517"/>
                <a:gd name="T9" fmla="*/ 276 h 276"/>
                <a:gd name="T10" fmla="*/ 214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8 w 729"/>
                <a:gd name="T7" fmla="*/ 240 h 240"/>
                <a:gd name="T8" fmla="*/ 71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8 w 729"/>
                <a:gd name="T1" fmla="*/ 318 h 318"/>
                <a:gd name="T2" fmla="*/ 71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8 w 729"/>
                <a:gd name="T9" fmla="*/ 318 h 318"/>
                <a:gd name="T10" fmla="*/ 71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0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23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823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AFD59-E56B-8E47-BC3D-BA8DBA44B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590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14CFA-8BD6-1349-8078-3F1108182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205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2857E-1D28-A849-9F84-AE841B2FC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715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9520E-3843-754F-B7CD-4A7CC38EB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7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AFD37-64E1-B340-B2C4-2B9A2771A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562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9E39D-816D-6F4C-A02F-C38C09E50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221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D3F3B-93EC-9F4E-B056-23CDED43B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308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D3559-68A7-3D4E-BC39-3066381A1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828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2FECE-16AF-304C-A103-BBF529ECC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419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03EB6-062D-674A-906A-30E95B72C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232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06B62-06D9-AD49-8D6E-CA7D2462B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531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71667-C6CA-524D-BF43-7F22DE54A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683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01F1C-BAE5-574A-9F92-BD7E1835DB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359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0B008-3405-A74A-AC78-4A700D770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716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1F5A9-19C8-D547-AE2B-742F77887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28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5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0.xml"/><Relationship Id="rId16" Type="http://schemas.openxmlformats.org/officeDocument/2006/relationships/theme" Target="../theme/theme11.xml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2.xml"/><Relationship Id="rId13" Type="http://schemas.openxmlformats.org/officeDocument/2006/relationships/theme" Target="../theme/theme12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6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theme" Target="../theme/theme6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theme" Target="../theme/theme7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4.xml"/><Relationship Id="rId14" Type="http://schemas.openxmlformats.org/officeDocument/2006/relationships/theme" Target="../theme/theme9.xml"/><Relationship Id="rId15" Type="http://schemas.openxmlformats.org/officeDocument/2006/relationships/image" Target="../media/image6.jpeg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84 w 1722"/>
                <a:gd name="T1" fmla="*/ 47 h 66"/>
                <a:gd name="T2" fmla="*/ 1684 w 1722"/>
                <a:gd name="T3" fmla="*/ 41 h 66"/>
                <a:gd name="T4" fmla="*/ 0 w 1722"/>
                <a:gd name="T5" fmla="*/ 0 h 66"/>
                <a:gd name="T6" fmla="*/ 0 w 1722"/>
                <a:gd name="T7" fmla="*/ 33 h 66"/>
                <a:gd name="T8" fmla="*/ 1684 w 1722"/>
                <a:gd name="T9" fmla="*/ 47 h 66"/>
                <a:gd name="T10" fmla="*/ 1684 w 1722"/>
                <a:gd name="T11" fmla="*/ 47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6 w 975"/>
                <a:gd name="T1" fmla="*/ 48 h 101"/>
                <a:gd name="T2" fmla="*/ 956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6 w 975"/>
                <a:gd name="T9" fmla="*/ 48 h 101"/>
                <a:gd name="T10" fmla="*/ 956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0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03 w 2141"/>
                <a:gd name="T7" fmla="*/ 0 h 198"/>
                <a:gd name="T8" fmla="*/ 210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25 w 2517"/>
                <a:gd name="T1" fmla="*/ 276 h 276"/>
                <a:gd name="T2" fmla="*/ 2460 w 2517"/>
                <a:gd name="T3" fmla="*/ 204 h 276"/>
                <a:gd name="T4" fmla="*/ 2203 w 2517"/>
                <a:gd name="T5" fmla="*/ 0 h 276"/>
                <a:gd name="T6" fmla="*/ 0 w 2517"/>
                <a:gd name="T7" fmla="*/ 276 h 276"/>
                <a:gd name="T8" fmla="*/ 2125 w 2517"/>
                <a:gd name="T9" fmla="*/ 276 h 276"/>
                <a:gd name="T10" fmla="*/ 212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0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0 w 729"/>
                <a:gd name="T7" fmla="*/ 240 h 240"/>
                <a:gd name="T8" fmla="*/ 710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0 w 729"/>
                <a:gd name="T1" fmla="*/ 318 h 318"/>
                <a:gd name="T2" fmla="*/ 710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0 w 729"/>
                <a:gd name="T9" fmla="*/ 318 h 318"/>
                <a:gd name="T10" fmla="*/ 710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718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718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719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719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719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3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720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720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720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720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720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720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sp>
          <p:nvSpPr>
            <p:cNvPr id="720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720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720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10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721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21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E978F452-60F3-484F-991C-BB4BD60A2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59" r:id="rId1"/>
    <p:sldLayoutId id="2147485489" r:id="rId2"/>
    <p:sldLayoutId id="2147485490" r:id="rId3"/>
    <p:sldLayoutId id="2147485491" r:id="rId4"/>
    <p:sldLayoutId id="2147485492" r:id="rId5"/>
    <p:sldLayoutId id="2147485493" r:id="rId6"/>
    <p:sldLayoutId id="2147485494" r:id="rId7"/>
    <p:sldLayoutId id="2147485495" r:id="rId8"/>
    <p:sldLayoutId id="2147485496" r:id="rId9"/>
    <p:sldLayoutId id="2147485497" r:id="rId10"/>
    <p:sldLayoutId id="2147485498" r:id="rId11"/>
    <p:sldLayoutId id="21474854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602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8602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8603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CD02D9A-2345-1544-88B7-523F74619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77" r:id="rId1"/>
    <p:sldLayoutId id="2147485578" r:id="rId2"/>
    <p:sldLayoutId id="2147485579" r:id="rId3"/>
    <p:sldLayoutId id="2147485580" r:id="rId4"/>
    <p:sldLayoutId id="2147485581" r:id="rId5"/>
    <p:sldLayoutId id="2147485582" r:id="rId6"/>
    <p:sldLayoutId id="2147485583" r:id="rId7"/>
    <p:sldLayoutId id="2147485584" r:id="rId8"/>
    <p:sldLayoutId id="2147485585" r:id="rId9"/>
    <p:sldLayoutId id="2147485586" r:id="rId10"/>
    <p:sldLayoutId id="2147485587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9831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0 w 1722"/>
                <a:gd name="T1" fmla="*/ 55 h 66"/>
                <a:gd name="T2" fmla="*/ 1700 w 1722"/>
                <a:gd name="T3" fmla="*/ 49 h 66"/>
                <a:gd name="T4" fmla="*/ 0 w 1722"/>
                <a:gd name="T5" fmla="*/ 0 h 66"/>
                <a:gd name="T6" fmla="*/ 0 w 1722"/>
                <a:gd name="T7" fmla="*/ 37 h 66"/>
                <a:gd name="T8" fmla="*/ 1700 w 1722"/>
                <a:gd name="T9" fmla="*/ 55 h 66"/>
                <a:gd name="T10" fmla="*/ 1700 w 1722"/>
                <a:gd name="T11" fmla="*/ 5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9831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4 w 975"/>
                <a:gd name="T1" fmla="*/ 48 h 101"/>
                <a:gd name="T2" fmla="*/ 96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4 w 975"/>
                <a:gd name="T9" fmla="*/ 48 h 101"/>
                <a:gd name="T10" fmla="*/ 96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1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9 w 2141"/>
                <a:gd name="T7" fmla="*/ 0 h 198"/>
                <a:gd name="T8" fmla="*/ 211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9832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9 w 2517"/>
                <a:gd name="T1" fmla="*/ 276 h 276"/>
                <a:gd name="T2" fmla="*/ 2484 w 2517"/>
                <a:gd name="T3" fmla="*/ 204 h 276"/>
                <a:gd name="T4" fmla="*/ 2227 w 2517"/>
                <a:gd name="T5" fmla="*/ 0 h 276"/>
                <a:gd name="T6" fmla="*/ 0 w 2517"/>
                <a:gd name="T7" fmla="*/ 276 h 276"/>
                <a:gd name="T8" fmla="*/ 2149 w 2517"/>
                <a:gd name="T9" fmla="*/ 276 h 276"/>
                <a:gd name="T10" fmla="*/ 214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9832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8 w 729"/>
                <a:gd name="T7" fmla="*/ 240 h 240"/>
                <a:gd name="T8" fmla="*/ 71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9832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8 w 729"/>
                <a:gd name="T1" fmla="*/ 318 h 318"/>
                <a:gd name="T2" fmla="*/ 71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8 w 729"/>
                <a:gd name="T9" fmla="*/ 318 h 318"/>
                <a:gd name="T10" fmla="*/ 71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718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718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9832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9833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719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719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9833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719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9833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9833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720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720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720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720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720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720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720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grpSp>
          <p:nvGrpSpPr>
            <p:cNvPr id="9834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720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720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0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721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21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B47CC67D-DE57-8740-BD0D-37DAD129D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88" r:id="rId1"/>
    <p:sldLayoutId id="2147485545" r:id="rId2"/>
    <p:sldLayoutId id="2147485546" r:id="rId3"/>
    <p:sldLayoutId id="2147485547" r:id="rId4"/>
    <p:sldLayoutId id="2147485548" r:id="rId5"/>
    <p:sldLayoutId id="2147485549" r:id="rId6"/>
    <p:sldLayoutId id="2147485550" r:id="rId7"/>
    <p:sldLayoutId id="2147485551" r:id="rId8"/>
    <p:sldLayoutId id="2147485552" r:id="rId9"/>
    <p:sldLayoutId id="2147485553" r:id="rId10"/>
    <p:sldLayoutId id="2147485554" r:id="rId11"/>
    <p:sldLayoutId id="2147485555" r:id="rId12"/>
    <p:sldLayoutId id="2147485556" r:id="rId13"/>
    <p:sldLayoutId id="2147485557" r:id="rId14"/>
    <p:sldLayoutId id="214748555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7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8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7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7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7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7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7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7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8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8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8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8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8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8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8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8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8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8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9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9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9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9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9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9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9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9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9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19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20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20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20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20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20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20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20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  <p:grpSp>
          <p:nvGrpSpPr>
            <p:cNvPr id="720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720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720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</p:grpSp>
      </p:grpSp>
      <p:sp>
        <p:nvSpPr>
          <p:cNvPr id="721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21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721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721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D1085FD3-98B9-0D40-BDBC-803BD029833F}" type="slidenum">
              <a:rPr lang="en-US">
                <a:solidFill>
                  <a:srgbClr val="FFFFFF"/>
                </a:solidFill>
                <a:cs typeface="+mn-cs"/>
              </a:rPr>
              <a:pPr/>
              <a:t>‹#›</a:t>
            </a:fld>
            <a:endParaRPr lang="en-US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457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590" r:id="rId1"/>
    <p:sldLayoutId id="2147485591" r:id="rId2"/>
    <p:sldLayoutId id="2147485592" r:id="rId3"/>
    <p:sldLayoutId id="2147485593" r:id="rId4"/>
    <p:sldLayoutId id="2147485594" r:id="rId5"/>
    <p:sldLayoutId id="2147485595" r:id="rId6"/>
    <p:sldLayoutId id="2147485596" r:id="rId7"/>
    <p:sldLayoutId id="2147485597" r:id="rId8"/>
    <p:sldLayoutId id="2147485598" r:id="rId9"/>
    <p:sldLayoutId id="2147485599" r:id="rId10"/>
    <p:sldLayoutId id="2147485600" r:id="rId11"/>
    <p:sldLayoutId id="214748560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10752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10" charset="0"/>
                <a:ea typeface="+mn-ea"/>
                <a:cs typeface="+mn-cs"/>
              </a:endParaRPr>
            </a:p>
          </p:txBody>
        </p:sp>
        <p:grpSp>
          <p:nvGrpSpPr>
            <p:cNvPr id="14345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4346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7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8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9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50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51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52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53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54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55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56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57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58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59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0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1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2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3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4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5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6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7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8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9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0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1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2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3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4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4339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7555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56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57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A487BFF5-C555-F342-B60B-FB65D8EC3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7558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60" r:id="rId1"/>
    <p:sldLayoutId id="2147485500" r:id="rId2"/>
    <p:sldLayoutId id="2147485501" r:id="rId3"/>
    <p:sldLayoutId id="2147485502" r:id="rId4"/>
    <p:sldLayoutId id="2147485503" r:id="rId5"/>
    <p:sldLayoutId id="2147485504" r:id="rId6"/>
    <p:sldLayoutId id="2147485505" r:id="rId7"/>
    <p:sldLayoutId id="2147485506" r:id="rId8"/>
    <p:sldLayoutId id="2147485507" r:id="rId9"/>
    <p:sldLayoutId id="2147485508" r:id="rId10"/>
    <p:sldLayoutId id="21474855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-110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-110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-110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-110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0" charset="0"/>
                <a:ea typeface="+mn-ea"/>
                <a:cs typeface="+mn-cs"/>
              </a:endParaRPr>
            </a:p>
          </p:txBody>
        </p:sp>
        <p:grpSp>
          <p:nvGrpSpPr>
            <p:cNvPr id="266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266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66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</p:grpSp>
      </p:grpSp>
      <p:sp>
        <p:nvSpPr>
          <p:cNvPr id="266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0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B4E9686E-06AF-C544-8179-E1CD317F2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20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61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10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0" charset="0"/>
                <a:ea typeface="+mn-ea"/>
                <a:cs typeface="+mn-cs"/>
              </a:endParaRPr>
            </a:p>
          </p:txBody>
        </p:sp>
        <p:grpSp>
          <p:nvGrpSpPr>
            <p:cNvPr id="28681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28682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683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684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685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686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687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688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689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690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691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692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693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694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695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696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697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698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699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700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701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702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703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704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705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706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707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708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709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28710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4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</p:grpSp>
      </p:grpSp>
      <p:sp>
        <p:nvSpPr>
          <p:cNvPr id="28675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0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7845CC24-EC7C-5049-AE76-4DDFA21E9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20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62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10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10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938" y="1676400"/>
            <a:ext cx="6697662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102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25" name="Rectangle 10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950" name="Rectangle 10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372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212164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103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372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212164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2" name="Rectangle 103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372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212164"/>
                </a:solidFill>
              </a:defRPr>
            </a:lvl1pPr>
          </a:lstStyle>
          <a:p>
            <a:pPr>
              <a:defRPr/>
            </a:pPr>
            <a:fld id="{81D2C099-FB25-6D44-B9D7-A69C15BF6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Arial" charset="0"/>
          <a:ea typeface="ＭＳ Ｐゴシック" pitchFamily="-128" charset="-128"/>
          <a:cs typeface="ＭＳ Ｐゴシック" pitchFamily="-12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Arial" charset="0"/>
          <a:ea typeface="ＭＳ Ｐゴシック" pitchFamily="-128" charset="-128"/>
          <a:cs typeface="ＭＳ Ｐゴシック" pitchFamily="-12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Arial" charset="0"/>
          <a:ea typeface="ＭＳ Ｐゴシック" pitchFamily="-128" charset="-128"/>
          <a:cs typeface="ＭＳ Ｐゴシック" pitchFamily="-12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Arial" charset="0"/>
          <a:ea typeface="ＭＳ Ｐゴシック" pitchFamily="-128" charset="-128"/>
          <a:cs typeface="ＭＳ Ｐゴシック" pitchFamily="-12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Arial" charset="0"/>
          <a:ea typeface="ＭＳ Ｐゴシック" pitchFamily="-128" charset="-128"/>
          <a:cs typeface="ＭＳ Ｐゴシック" pitchFamily="-12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Arial" charset="0"/>
          <a:ea typeface="ＭＳ Ｐゴシック" pitchFamily="-128" charset="-128"/>
          <a:cs typeface="ＭＳ Ｐゴシック" pitchFamily="-12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Arial" charset="0"/>
          <a:ea typeface="ＭＳ Ｐゴシック" pitchFamily="-128" charset="-128"/>
          <a:cs typeface="ＭＳ Ｐゴシック" pitchFamily="-12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Arial" charset="0"/>
          <a:ea typeface="ＭＳ Ｐゴシック" pitchFamily="-128" charset="-128"/>
          <a:cs typeface="ＭＳ Ｐゴシック" pitchFamily="-1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2779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86 w 1722"/>
                <a:gd name="T1" fmla="*/ 48 h 66"/>
                <a:gd name="T2" fmla="*/ 1686 w 1722"/>
                <a:gd name="T3" fmla="*/ 42 h 66"/>
                <a:gd name="T4" fmla="*/ 0 w 1722"/>
                <a:gd name="T5" fmla="*/ 0 h 66"/>
                <a:gd name="T6" fmla="*/ 0 w 1722"/>
                <a:gd name="T7" fmla="*/ 33 h 66"/>
                <a:gd name="T8" fmla="*/ 1686 w 1722"/>
                <a:gd name="T9" fmla="*/ 48 h 66"/>
                <a:gd name="T10" fmla="*/ 1686 w 1722"/>
                <a:gd name="T11" fmla="*/ 4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2781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7 w 975"/>
                <a:gd name="T1" fmla="*/ 48 h 101"/>
                <a:gd name="T2" fmla="*/ 95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7 w 975"/>
                <a:gd name="T9" fmla="*/ 48 h 101"/>
                <a:gd name="T10" fmla="*/ 95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2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0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05 w 2141"/>
                <a:gd name="T7" fmla="*/ 0 h 198"/>
                <a:gd name="T8" fmla="*/ 210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2784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28 w 2517"/>
                <a:gd name="T1" fmla="*/ 276 h 276"/>
                <a:gd name="T2" fmla="*/ 2463 w 2517"/>
                <a:gd name="T3" fmla="*/ 204 h 276"/>
                <a:gd name="T4" fmla="*/ 2206 w 2517"/>
                <a:gd name="T5" fmla="*/ 0 h 276"/>
                <a:gd name="T6" fmla="*/ 0 w 2517"/>
                <a:gd name="T7" fmla="*/ 276 h 276"/>
                <a:gd name="T8" fmla="*/ 2128 w 2517"/>
                <a:gd name="T9" fmla="*/ 276 h 276"/>
                <a:gd name="T10" fmla="*/ 2128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2786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1 w 729"/>
                <a:gd name="T7" fmla="*/ 240 h 240"/>
                <a:gd name="T8" fmla="*/ 71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2788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1 w 729"/>
                <a:gd name="T1" fmla="*/ 318 h 318"/>
                <a:gd name="T2" fmla="*/ 71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1 w 729"/>
                <a:gd name="T9" fmla="*/ 318 h 318"/>
                <a:gd name="T10" fmla="*/ 71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18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18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2792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2794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19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19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2798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19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2801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32803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20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20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20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20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20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20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20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grpSp>
          <p:nvGrpSpPr>
            <p:cNvPr id="3281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720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0" charset="0"/>
                </a:endParaRPr>
              </a:p>
            </p:txBody>
          </p:sp>
          <p:sp>
            <p:nvSpPr>
              <p:cNvPr id="720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0" charset="0"/>
                </a:endParaRPr>
              </a:p>
            </p:txBody>
          </p:sp>
        </p:grpSp>
      </p:grpSp>
      <p:sp>
        <p:nvSpPr>
          <p:cNvPr id="721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21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B227A20B-4D89-9449-AEDF-69D8160B0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64" r:id="rId1"/>
    <p:sldLayoutId id="2147485510" r:id="rId2"/>
    <p:sldLayoutId id="2147485511" r:id="rId3"/>
    <p:sldLayoutId id="2147485512" r:id="rId4"/>
    <p:sldLayoutId id="2147485513" r:id="rId5"/>
    <p:sldLayoutId id="2147485514" r:id="rId6"/>
    <p:sldLayoutId id="2147485515" r:id="rId7"/>
    <p:sldLayoutId id="2147485516" r:id="rId8"/>
    <p:sldLayoutId id="2147485517" r:id="rId9"/>
    <p:sldLayoutId id="2147485518" r:id="rId10"/>
    <p:sldLayoutId id="2147485519" r:id="rId11"/>
    <p:sldLayoutId id="214748552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46091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86 w 1722"/>
                <a:gd name="T1" fmla="*/ 48 h 66"/>
                <a:gd name="T2" fmla="*/ 1686 w 1722"/>
                <a:gd name="T3" fmla="*/ 42 h 66"/>
                <a:gd name="T4" fmla="*/ 0 w 1722"/>
                <a:gd name="T5" fmla="*/ 0 h 66"/>
                <a:gd name="T6" fmla="*/ 0 w 1722"/>
                <a:gd name="T7" fmla="*/ 33 h 66"/>
                <a:gd name="T8" fmla="*/ 1686 w 1722"/>
                <a:gd name="T9" fmla="*/ 48 h 66"/>
                <a:gd name="T10" fmla="*/ 1686 w 1722"/>
                <a:gd name="T11" fmla="*/ 4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46093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7 w 975"/>
                <a:gd name="T1" fmla="*/ 48 h 101"/>
                <a:gd name="T2" fmla="*/ 95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7 w 975"/>
                <a:gd name="T9" fmla="*/ 48 h 101"/>
                <a:gd name="T10" fmla="*/ 95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94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0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05 w 2141"/>
                <a:gd name="T7" fmla="*/ 0 h 198"/>
                <a:gd name="T8" fmla="*/ 210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46096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28 w 2517"/>
                <a:gd name="T1" fmla="*/ 276 h 276"/>
                <a:gd name="T2" fmla="*/ 2463 w 2517"/>
                <a:gd name="T3" fmla="*/ 204 h 276"/>
                <a:gd name="T4" fmla="*/ 2206 w 2517"/>
                <a:gd name="T5" fmla="*/ 0 h 276"/>
                <a:gd name="T6" fmla="*/ 0 w 2517"/>
                <a:gd name="T7" fmla="*/ 276 h 276"/>
                <a:gd name="T8" fmla="*/ 2128 w 2517"/>
                <a:gd name="T9" fmla="*/ 276 h 276"/>
                <a:gd name="T10" fmla="*/ 2128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46098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1 w 729"/>
                <a:gd name="T7" fmla="*/ 240 h 240"/>
                <a:gd name="T8" fmla="*/ 71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46100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1 w 729"/>
                <a:gd name="T1" fmla="*/ 318 h 318"/>
                <a:gd name="T2" fmla="*/ 71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1 w 729"/>
                <a:gd name="T9" fmla="*/ 318 h 318"/>
                <a:gd name="T10" fmla="*/ 71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18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18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46104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46106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19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19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46110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19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46113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46115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20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20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20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20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20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20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sp>
          <p:nvSpPr>
            <p:cNvPr id="720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0" charset="0"/>
              </a:endParaRPr>
            </a:p>
          </p:txBody>
        </p:sp>
        <p:grpSp>
          <p:nvGrpSpPr>
            <p:cNvPr id="4612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720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0" charset="0"/>
                </a:endParaRPr>
              </a:p>
            </p:txBody>
          </p:sp>
          <p:sp>
            <p:nvSpPr>
              <p:cNvPr id="720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0" charset="0"/>
                </a:endParaRPr>
              </a:p>
            </p:txBody>
          </p:sp>
        </p:grpSp>
      </p:grpSp>
      <p:sp>
        <p:nvSpPr>
          <p:cNvPr id="721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21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75BAB77-0B86-FE43-9856-EA1B4F599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65" r:id="rId1"/>
    <p:sldLayoutId id="2147485521" r:id="rId2"/>
    <p:sldLayoutId id="2147485522" r:id="rId3"/>
    <p:sldLayoutId id="2147485523" r:id="rId4"/>
    <p:sldLayoutId id="2147485524" r:id="rId5"/>
    <p:sldLayoutId id="2147485525" r:id="rId6"/>
    <p:sldLayoutId id="2147485526" r:id="rId7"/>
    <p:sldLayoutId id="2147485527" r:id="rId8"/>
    <p:sldLayoutId id="2147485528" r:id="rId9"/>
    <p:sldLayoutId id="2147485529" r:id="rId10"/>
    <p:sldLayoutId id="2147485530" r:id="rId11"/>
    <p:sldLayoutId id="21474855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3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848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cs typeface="Geneva" charset="0"/>
              </a:defRPr>
            </a:lvl1pPr>
          </a:lstStyle>
          <a:p>
            <a:pPr>
              <a:defRPr/>
            </a:pPr>
            <a:fld id="{E14B03E9-7284-6745-B0CC-1F6CD5196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2" r:id="rId1"/>
    <p:sldLayoutId id="2147485533" r:id="rId2"/>
    <p:sldLayoutId id="2147485534" r:id="rId3"/>
    <p:sldLayoutId id="2147485535" r:id="rId4"/>
    <p:sldLayoutId id="2147485536" r:id="rId5"/>
    <p:sldLayoutId id="2147485537" r:id="rId6"/>
    <p:sldLayoutId id="2147485538" r:id="rId7"/>
    <p:sldLayoutId id="2147485539" r:id="rId8"/>
    <p:sldLayoutId id="2147485540" r:id="rId9"/>
    <p:sldLayoutId id="2147485541" r:id="rId10"/>
    <p:sldLayoutId id="21474855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1451C85A-B77C-F24D-9919-EB26DE28D5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6" r:id="rId1"/>
    <p:sldLayoutId id="2147485567" r:id="rId2"/>
    <p:sldLayoutId id="2147485568" r:id="rId3"/>
    <p:sldLayoutId id="2147485569" r:id="rId4"/>
    <p:sldLayoutId id="2147485570" r:id="rId5"/>
    <p:sldLayoutId id="2147485571" r:id="rId6"/>
    <p:sldLayoutId id="2147485572" r:id="rId7"/>
    <p:sldLayoutId id="2147485573" r:id="rId8"/>
    <p:sldLayoutId id="2147485574" r:id="rId9"/>
    <p:sldLayoutId id="2147485575" r:id="rId10"/>
    <p:sldLayoutId id="2147485576" r:id="rId11"/>
    <p:sldLayoutId id="2147485543" r:id="rId12"/>
    <p:sldLayoutId id="2147485544" r:id="rId13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gif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9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2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7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13" name="Group 1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292" y="-240"/>
            <a:chExt cx="6052" cy="4781"/>
          </a:xfrm>
        </p:grpSpPr>
        <p:pic>
          <p:nvPicPr>
            <p:cNvPr id="115723" name="Picture 20" descr="Masada Top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2" y="-221"/>
              <a:ext cx="6052" cy="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724" name="Picture 21" descr="Masada Top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" y="-240"/>
              <a:ext cx="3988" cy="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0482" name="Picture 18" descr="Titu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1850" y="3200400"/>
            <a:ext cx="19621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0" name="Picture 6" descr="34 Roma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736975"/>
            <a:ext cx="5181600" cy="31210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0473" name="Picture 9" descr="Antony &amp; Octavia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7000" y="0"/>
            <a:ext cx="2667000" cy="16938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0476" name="Picture 12" descr="Ner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1600" y="3886200"/>
            <a:ext cx="2011363" cy="2971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0479" name="Picture 15" descr="Augustus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81213" cy="3733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0472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10206">
              <a:alpha val="6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90468" name="Rectangle 4"/>
          <p:cNvSpPr>
            <a:spLocks noChangeArrowheads="1"/>
          </p:cNvSpPr>
          <p:nvPr/>
        </p:nvSpPr>
        <p:spPr bwMode="auto">
          <a:xfrm>
            <a:off x="0" y="1981200"/>
            <a:ext cx="9144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altLang="ja-JP" sz="8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 PL KaitiM GB" charset="0"/>
              </a:rPr>
              <a:t>murpay; 3</a:t>
            </a:r>
          </a:p>
          <a:p>
            <a:pPr algn="ctr" eaLnBrk="1" hangingPunct="1"/>
            <a:r>
              <a:rPr lang="en-US" altLang="ja-JP" sz="8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 PL KaitiM GB" charset="0"/>
              </a:rPr>
              <a:t>Nuhk</a:t>
            </a:r>
            <a:r>
              <a:rPr lang="en-US" altLang="ja-JP" sz="8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 PL KaitiM GB" charset="0"/>
              </a:rPr>
              <a:t> </a:t>
            </a:r>
            <a:r>
              <a:rPr lang="ta-IN" altLang="ja-JP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 PL KaitiM GB" charset="0"/>
              </a:rPr>
              <a:t>இராய</a:t>
            </a:r>
            <a:r>
              <a:rPr lang="en-US" altLang="ja-JP" sz="8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 PL KaitiM GB" charset="0"/>
              </a:rPr>
              <a:t>HfSk</a:t>
            </a:r>
            <a:r>
              <a:rPr lang="en-US" altLang="ja-JP" sz="8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 PL KaitiM GB" charset="0"/>
              </a:rPr>
              <a:t>; </a:t>
            </a:r>
            <a:r>
              <a:rPr lang="en-US" altLang="ja-JP" sz="8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 PL KaitiM GB" charset="0"/>
              </a:rPr>
              <a:t>VNuhJk</a:t>
            </a:r>
            <a:r>
              <a:rPr lang="en-US" altLang="ja-JP" sz="8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 PL KaitiM GB" charset="0"/>
              </a:rPr>
              <a:t>;</a:t>
            </a:r>
            <a:endParaRPr lang="en-US" sz="8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mini" pitchFamily="2" charset="0"/>
              <a:cs typeface="AR PL KaitiM GB" charset="0"/>
            </a:endParaRPr>
          </a:p>
        </p:txBody>
      </p:sp>
      <p:sp>
        <p:nvSpPr>
          <p:cNvPr id="190469" name="Text Box 5"/>
          <p:cNvSpPr txBox="1">
            <a:spLocks noChangeArrowheads="1"/>
          </p:cNvSpPr>
          <p:nvPr/>
        </p:nvSpPr>
        <p:spPr bwMode="auto">
          <a:xfrm>
            <a:off x="1943720" y="669925"/>
            <a:ext cx="521565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en-US"/>
            </a:defPPr>
            <a:lvl1pPr algn="ctr" eaLnBrk="1" hangingPunct="1">
              <a:defRPr sz="8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 PL KaitiM GB" charset="0"/>
              </a:defRPr>
            </a:lvl1pPr>
          </a:lstStyle>
          <a:p>
            <a:r>
              <a:rPr lang="en-US" altLang="ja-JP" dirty="0" err="1"/>
              <a:t>murpay</a:t>
            </a:r>
            <a:r>
              <a:rPr lang="en-US" altLang="ja-JP"/>
              <a:t>; 3</a:t>
            </a:r>
            <a:endParaRPr lang="en-US" dirty="0"/>
          </a:p>
        </p:txBody>
      </p:sp>
      <p:sp>
        <p:nvSpPr>
          <p:cNvPr id="115722" name="Text Box 1028"/>
          <p:cNvSpPr txBox="1">
            <a:spLocks noChangeArrowheads="1"/>
          </p:cNvSpPr>
          <p:nvPr/>
        </p:nvSpPr>
        <p:spPr bwMode="auto">
          <a:xfrm>
            <a:off x="0" y="6381750"/>
            <a:ext cx="9144000" cy="476250"/>
          </a:xfrm>
          <a:prstGeom prst="rect">
            <a:avLst/>
          </a:prstGeom>
          <a:solidFill>
            <a:srgbClr val="0102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E5E5FF"/>
                </a:solidFill>
                <a:cs typeface="Arial" charset="0"/>
              </a:rPr>
              <a:t>Dr Rick Griffith • </a:t>
            </a:r>
            <a:r>
              <a:rPr lang="ta-IN" sz="1600" b="1" dirty="0">
                <a:solidFill>
                  <a:srgbClr val="E5E5FF"/>
                </a:solidFill>
                <a:cs typeface="Arial" charset="0"/>
              </a:rPr>
              <a:t>சிங்கப்பூர் வேதாகம </a:t>
            </a:r>
            <a:r>
              <a:rPr lang="ta-IN" sz="1600" b="1">
                <a:solidFill>
                  <a:srgbClr val="E5E5FF"/>
                </a:solidFill>
                <a:cs typeface="Arial" charset="0"/>
              </a:rPr>
              <a:t>கல்லூரி </a:t>
            </a:r>
            <a:r>
              <a:rPr lang="en-US" sz="1600" b="1" smtClean="0">
                <a:solidFill>
                  <a:srgbClr val="E5E5FF"/>
                </a:solidFill>
                <a:cs typeface="Arial" charset="0"/>
              </a:rPr>
              <a:t>• </a:t>
            </a:r>
            <a:r>
              <a:rPr lang="en-US" sz="1600" b="1" dirty="0">
                <a:solidFill>
                  <a:srgbClr val="E5E5FF"/>
                </a:solidFill>
                <a:cs typeface="Arial" charset="0"/>
              </a:rPr>
              <a:t>B</a:t>
            </a:r>
            <a:r>
              <a:rPr lang="en-US" sz="1600" b="1" dirty="0" smtClean="0">
                <a:solidFill>
                  <a:srgbClr val="E5E5FF"/>
                </a:solidFill>
                <a:cs typeface="Arial" charset="0"/>
              </a:rPr>
              <a:t>ibleStudyDownloads.org</a:t>
            </a:r>
            <a:endParaRPr lang="en-US" sz="1600" b="1" dirty="0">
              <a:solidFill>
                <a:srgbClr val="E5E5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0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90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90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90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0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72" grpId="0" animBg="1"/>
      <p:bldP spid="190468" grpId="0"/>
      <p:bldP spid="19046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 descr="Emper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4975" y="0"/>
            <a:ext cx="6169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1613"/>
            <a:ext cx="3429000" cy="2084387"/>
          </a:xfr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/>
          <a:p>
            <a:pPr eaLnBrk="1" hangingPunct="1">
              <a:defRPr/>
            </a:pPr>
            <a:r>
              <a:rPr lang="ta-IN" sz="4000" dirty="0"/>
              <a:t>பேரரசர்கள் இடையே உறவுகள்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148" name="Text Box 5"/>
          <p:cNvSpPr txBox="1">
            <a:spLocks noChangeArrowheads="1"/>
          </p:cNvSpPr>
          <p:nvPr/>
        </p:nvSpPr>
        <p:spPr bwMode="auto">
          <a:xfrm>
            <a:off x="8677275" y="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chemeClr val="bg2"/>
                </a:solidFill>
              </a:rPr>
              <a:t>72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51920" y="1410543"/>
            <a:ext cx="1728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a-I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 Unicode MS" pitchFamily="34" charset="-128"/>
              </a:rPr>
              <a:t>ஜூலியஸ்</a:t>
            </a:r>
            <a:r>
              <a:rPr kumimoji="0" lang="ta-IN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Latha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1187152"/>
          </a:xfrm>
        </p:spPr>
        <p:txBody>
          <a:bodyPr/>
          <a:lstStyle/>
          <a:p>
            <a:pPr eaLnBrk="1" hangingPunct="1">
              <a:defRPr/>
            </a:pPr>
            <a:r>
              <a:rPr lang="ta-IN" dirty="0"/>
              <a:t>சீசர் எப்படி இறந்தார்?</a:t>
            </a:r>
            <a:br>
              <a:rPr lang="ta-IN" dirty="0"/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6194" name="Picture 4" descr="Juli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108075"/>
            <a:ext cx="624205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Rectangle 6"/>
          <p:cNvSpPr>
            <a:spLocks noChangeArrowheads="1"/>
          </p:cNvSpPr>
          <p:nvPr/>
        </p:nvSpPr>
        <p:spPr bwMode="auto">
          <a:xfrm>
            <a:off x="2438400" y="2514600"/>
            <a:ext cx="11430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196" name="TextBox 1"/>
          <p:cNvSpPr txBox="1">
            <a:spLocks noChangeArrowheads="1"/>
          </p:cNvSpPr>
          <p:nvPr/>
        </p:nvSpPr>
        <p:spPr bwMode="auto">
          <a:xfrm>
            <a:off x="-34925" y="6516688"/>
            <a:ext cx="9178925" cy="368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Terry Deary, </a:t>
            </a:r>
            <a:r>
              <a:rPr lang="en-US" sz="1800" i="1"/>
              <a:t>The Rotten Romans, </a:t>
            </a:r>
            <a:r>
              <a:rPr lang="en-US" sz="1800"/>
              <a:t>Horrible Histories (Scholastic, 1994), 61</a:t>
            </a:r>
          </a:p>
        </p:txBody>
      </p:sp>
      <p:sp>
        <p:nvSpPr>
          <p:cNvPr id="136197" name="Rounded Rectangular Callout 4"/>
          <p:cNvSpPr>
            <a:spLocks noChangeArrowheads="1"/>
          </p:cNvSpPr>
          <p:nvPr/>
        </p:nvSpPr>
        <p:spPr bwMode="auto">
          <a:xfrm flipH="1">
            <a:off x="1600200" y="1447800"/>
            <a:ext cx="3657600" cy="1143000"/>
          </a:xfrm>
          <a:prstGeom prst="wedgeRoundRectCallout">
            <a:avLst>
              <a:gd name="adj1" fmla="val -10389"/>
              <a:gd name="adj2" fmla="val 102542"/>
              <a:gd name="adj3" fmla="val 16667"/>
            </a:avLst>
          </a:prstGeom>
          <a:solidFill>
            <a:srgbClr val="FFFFFF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198" name="Text Box 4"/>
          <p:cNvSpPr txBox="1">
            <a:spLocks noChangeArrowheads="1"/>
          </p:cNvSpPr>
          <p:nvPr/>
        </p:nvSpPr>
        <p:spPr bwMode="auto">
          <a:xfrm>
            <a:off x="1676400" y="1524000"/>
            <a:ext cx="3429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>
                <a:solidFill>
                  <a:srgbClr val="000000"/>
                </a:solidFill>
              </a:rPr>
              <a:t>HEY!  WAIT FOR YOUR TURN!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4" descr="Caeser Stabbe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791200"/>
            <a:ext cx="8229600" cy="811213"/>
          </a:xfrm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a-IN" dirty="0">
                <a:latin typeface="Arial" charset="0"/>
                <a:ea typeface="ＭＳ Ｐゴシック" charset="0"/>
                <a:cs typeface="ＭＳ Ｐゴシック" charset="0"/>
              </a:rPr>
              <a:t>உண்மை நிலை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2" descr="Emper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4975" y="0"/>
            <a:ext cx="6169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3581400" cy="2084387"/>
          </a:xfr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/>
          <a:p>
            <a:pPr eaLnBrk="1" hangingPunct="1">
              <a:defRPr/>
            </a:pPr>
            <a:r>
              <a:rPr lang="ta-IN" sz="3200" dirty="0">
                <a:latin typeface="Arial" charset="0"/>
                <a:ea typeface="ＭＳ Ｐゴシック" charset="0"/>
                <a:cs typeface="ＭＳ Ｐゴシック" charset="0"/>
              </a:rPr>
              <a:t>இராயர்களுக்கு இடையிலான தொடர்பு 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0291" name="Text Box 4"/>
          <p:cNvSpPr txBox="1">
            <a:spLocks noChangeArrowheads="1"/>
          </p:cNvSpPr>
          <p:nvPr/>
        </p:nvSpPr>
        <p:spPr bwMode="auto">
          <a:xfrm>
            <a:off x="3886640" y="838200"/>
            <a:ext cx="1662821" cy="30777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a-IN" sz="1400" b="1" dirty="0"/>
              <a:t>ஜூலியஸ் </a:t>
            </a:r>
            <a:endParaRPr lang="en-US" sz="1400" b="1" dirty="0"/>
          </a:p>
        </p:txBody>
      </p:sp>
      <p:sp>
        <p:nvSpPr>
          <p:cNvPr id="140292" name="Text Box 5"/>
          <p:cNvSpPr txBox="1">
            <a:spLocks noChangeArrowheads="1"/>
          </p:cNvSpPr>
          <p:nvPr/>
        </p:nvSpPr>
        <p:spPr bwMode="auto">
          <a:xfrm>
            <a:off x="5796136" y="1752600"/>
            <a:ext cx="1519064" cy="338554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a-IN" sz="1600" dirty="0"/>
              <a:t>அகஸ்டஸ்</a:t>
            </a:r>
            <a:endParaRPr lang="en-US" sz="1600" b="1" dirty="0"/>
          </a:p>
        </p:txBody>
      </p:sp>
      <p:sp>
        <p:nvSpPr>
          <p:cNvPr id="140293" name="Text Box 6"/>
          <p:cNvSpPr txBox="1">
            <a:spLocks noChangeArrowheads="1"/>
          </p:cNvSpPr>
          <p:nvPr/>
        </p:nvSpPr>
        <p:spPr bwMode="auto">
          <a:xfrm>
            <a:off x="8677275" y="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chemeClr val="bg2"/>
                </a:solidFill>
              </a:rPr>
              <a:t>72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657600" y="255588"/>
            <a:ext cx="5486400" cy="1420812"/>
          </a:xfrm>
        </p:spPr>
        <p:txBody>
          <a:bodyPr/>
          <a:lstStyle/>
          <a:p>
            <a:pPr eaLnBrk="1" hangingPunct="1">
              <a:defRPr/>
            </a:pPr>
            <a:r>
              <a:rPr lang="ta-IN" dirty="0">
                <a:latin typeface="Arial" charset="0"/>
                <a:ea typeface="ＭＳ Ｐゴシック" charset="0"/>
                <a:cs typeface="ＭＳ Ｐゴシック" charset="0"/>
              </a:rPr>
              <a:t>அகஸ்டின்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(30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AD</a:t>
            </a: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 14)</a:t>
            </a:r>
          </a:p>
        </p:txBody>
      </p:sp>
      <p:pic>
        <p:nvPicPr>
          <p:cNvPr id="142338" name="Picture 4" descr="August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82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9" name="Picture 5" descr="Augustu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3733800"/>
            <a:ext cx="29876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3429000" y="1474788"/>
            <a:ext cx="5791200" cy="1810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ta-IN" sz="32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இவரை முன்னர் அக்டிவன் என்பர் </a:t>
            </a:r>
            <a:endParaRPr lang="en-US" sz="2400" i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2341" name="Text Box 6"/>
          <p:cNvSpPr txBox="1">
            <a:spLocks noChangeArrowheads="1"/>
          </p:cNvSpPr>
          <p:nvPr/>
        </p:nvSpPr>
        <p:spPr bwMode="auto">
          <a:xfrm>
            <a:off x="8534400" y="60325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/>
              <a:t>72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563888" y="3717032"/>
            <a:ext cx="4824536" cy="316835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9pPr>
          </a:lstStyle>
          <a:p>
            <a:pPr algn="l" eaLnBrk="1" hangingPunct="1">
              <a:defRPr/>
            </a:pPr>
            <a:r>
              <a:rPr lang="ta-IN" sz="24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அகஸ்டின்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a-IN" sz="24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இராயனின் </a:t>
            </a:r>
            <a:r>
              <a:rPr lang="ta-IN" sz="2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பரிமா போர்ட்டாவில் இருந்து </a:t>
            </a:r>
            <a:r>
              <a:rPr lang="ta-IN" sz="24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உரையாற்றல்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r>
              <a:rPr lang="ta-IN" sz="24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a-IN" sz="2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ஈரோஸ் அவரின் கால் அருகில் </a:t>
            </a:r>
            <a:r>
              <a:rPr lang="ta-IN" sz="24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நிட்கிறார்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;</a:t>
            </a:r>
            <a:r>
              <a:rPr lang="ta-IN" sz="2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ஜூலியனனின்குடும்பம்  வேணுவின் பரம்பரை </a:t>
            </a:r>
            <a:endParaRPr lang="en-US" sz="2400" b="1" i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4" descr="34 Rom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6" name="Text Box 12"/>
          <p:cNvSpPr txBox="1">
            <a:spLocks noChangeArrowheads="1"/>
          </p:cNvSpPr>
          <p:nvPr/>
        </p:nvSpPr>
        <p:spPr bwMode="auto">
          <a:xfrm>
            <a:off x="5861050" y="1981200"/>
            <a:ext cx="3081338" cy="584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 b="1" dirty="0">
                <a:latin typeface="AR PL KaitiM GB" charset="0"/>
                <a:cs typeface="AR PL KaitiM GB" charset="0"/>
              </a:rPr>
              <a:t>Roman Empire</a:t>
            </a:r>
            <a:endParaRPr lang="en-US" sz="3200" b="1" dirty="0">
              <a:latin typeface="AR PL KaitiM GB" charset="0"/>
              <a:cs typeface="AR PL KaitiM GB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6443663" y="6453188"/>
            <a:ext cx="2616200" cy="338137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600" b="1" dirty="0" err="1">
                <a:latin typeface="Arial"/>
                <a:ea typeface="+mn-ea"/>
                <a:cs typeface="Arial"/>
              </a:rPr>
              <a:t>Beitzel</a:t>
            </a:r>
            <a:r>
              <a:rPr lang="en-US" sz="1600" b="1" dirty="0">
                <a:latin typeface="Arial"/>
                <a:ea typeface="+mn-ea"/>
                <a:cs typeface="Arial"/>
              </a:rPr>
              <a:t>, 1</a:t>
            </a:r>
            <a:r>
              <a:rPr lang="en-US" sz="1600" b="1" baseline="30000" dirty="0">
                <a:latin typeface="Arial"/>
                <a:ea typeface="+mn-ea"/>
                <a:cs typeface="Arial"/>
              </a:rPr>
              <a:t>st</a:t>
            </a:r>
            <a:r>
              <a:rPr lang="en-US" sz="1600" b="1" dirty="0">
                <a:latin typeface="Arial"/>
                <a:ea typeface="+mn-ea"/>
                <a:cs typeface="Arial"/>
              </a:rPr>
              <a:t> edition, 166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31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ta-IN" dirty="0">
                <a:latin typeface="Arial" charset="0"/>
                <a:ea typeface="ＭＳ Ｐゴシック" charset="0"/>
                <a:cs typeface="ＭＳ Ｐゴシック" charset="0"/>
              </a:rPr>
              <a:t>கிழக்கு மேட்கு வல்லரசுக்கான யுத்தம்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4389" name="Picture 5" descr="34 Roman"/>
          <p:cNvSpPr>
            <a:spLocks noChangeAspect="1" noChangeArrowheads="1"/>
          </p:cNvSpPr>
          <p:nvPr/>
        </p:nvSpPr>
        <p:spPr bwMode="auto">
          <a:xfrm>
            <a:off x="0" y="1376363"/>
            <a:ext cx="91440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553200" y="2312988"/>
            <a:ext cx="2165350" cy="2438400"/>
            <a:chOff x="6553200" y="2362200"/>
            <a:chExt cx="2164735" cy="2438400"/>
          </a:xfrm>
        </p:grpSpPr>
        <p:pic>
          <p:nvPicPr>
            <p:cNvPr id="144400" name="Picture 6" descr="Antony &amp; Octavian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2362200"/>
              <a:ext cx="2164735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401" name="Rectangle 2"/>
            <p:cNvSpPr txBox="1">
              <a:spLocks noChangeArrowheads="1"/>
            </p:cNvSpPr>
            <p:nvPr/>
          </p:nvSpPr>
          <p:spPr bwMode="auto">
            <a:xfrm>
              <a:off x="6857913" y="4343400"/>
              <a:ext cx="1675924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28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44391" name="Group 10"/>
          <p:cNvGrpSpPr>
            <a:grpSpLocks/>
          </p:cNvGrpSpPr>
          <p:nvPr/>
        </p:nvGrpSpPr>
        <p:grpSpPr bwMode="auto">
          <a:xfrm>
            <a:off x="2590800" y="1093788"/>
            <a:ext cx="1905000" cy="2438400"/>
            <a:chOff x="2590800" y="1143000"/>
            <a:chExt cx="1905000" cy="2438400"/>
          </a:xfrm>
        </p:grpSpPr>
        <p:pic>
          <p:nvPicPr>
            <p:cNvPr id="144398" name="Picture 6" descr="Antony &amp; Octavian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1143000"/>
              <a:ext cx="1859935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9" name="Rectangle 2"/>
            <p:cNvSpPr txBox="1">
              <a:spLocks noChangeArrowheads="1"/>
            </p:cNvSpPr>
            <p:nvPr/>
          </p:nvSpPr>
          <p:spPr bwMode="auto">
            <a:xfrm>
              <a:off x="2590800" y="3124200"/>
              <a:ext cx="1905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28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767568" y="3613666"/>
            <a:ext cx="2286000" cy="3271322"/>
            <a:chOff x="3886200" y="3662878"/>
            <a:chExt cx="2286000" cy="3271322"/>
          </a:xfrm>
        </p:grpSpPr>
        <p:pic>
          <p:nvPicPr>
            <p:cNvPr id="144396" name="Picture 12" descr="Annex - Taylor, Elizabeth (Cleopatra)_12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333" y="3662878"/>
              <a:ext cx="2192867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7" name="Rectangle 2"/>
            <p:cNvSpPr txBox="1">
              <a:spLocks noChangeArrowheads="1"/>
            </p:cNvSpPr>
            <p:nvPr/>
          </p:nvSpPr>
          <p:spPr bwMode="auto">
            <a:xfrm>
              <a:off x="3886200" y="6477000"/>
              <a:ext cx="2286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28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44393" name="Text Box 6"/>
          <p:cNvSpPr txBox="1">
            <a:spLocks noChangeArrowheads="1"/>
          </p:cNvSpPr>
          <p:nvPr/>
        </p:nvSpPr>
        <p:spPr bwMode="auto">
          <a:xfrm>
            <a:off x="8610600" y="57150"/>
            <a:ext cx="469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FFFFFF"/>
                </a:solidFill>
              </a:rPr>
              <a:t>70</a:t>
            </a:r>
          </a:p>
        </p:txBody>
      </p:sp>
      <p:pic>
        <p:nvPicPr>
          <p:cNvPr id="17" name="Picture 12" descr="j023621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0850" y="4065588"/>
            <a:ext cx="15636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ightning Bolt 17"/>
          <p:cNvSpPr>
            <a:spLocks noChangeArrowheads="1"/>
          </p:cNvSpPr>
          <p:nvPr/>
        </p:nvSpPr>
        <p:spPr bwMode="auto">
          <a:xfrm rot="-962563">
            <a:off x="3886200" y="2230438"/>
            <a:ext cx="2971800" cy="182880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95986" y="3244334"/>
            <a:ext cx="700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a-IN" dirty="0" smtClean="0"/>
              <a:t>அக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771800" y="3074988"/>
            <a:ext cx="2576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a-IN" b="1" dirty="0">
                <a:solidFill>
                  <a:srgbClr val="FF0000"/>
                </a:solidFill>
              </a:rPr>
              <a:t>அகஸ்டின் 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61521" y="3244334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a-IN" dirty="0"/>
              <a:t>அந்தோணி 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761521" y="3244334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a-IN" dirty="0"/>
              <a:t>அந்தோணி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732240" y="4338122"/>
            <a:ext cx="2442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a-IN" b="1" dirty="0">
                <a:solidFill>
                  <a:srgbClr val="000000"/>
                </a:solidFill>
              </a:rPr>
              <a:t>அந்தோணி 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44546" y="6366608"/>
            <a:ext cx="22090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a-IN" b="1" dirty="0">
                <a:solidFill>
                  <a:srgbClr val="000000"/>
                </a:solidFill>
              </a:rPr>
              <a:t>கிளியோபாட்ரா</a:t>
            </a:r>
            <a:r>
              <a:rPr lang="ta-IN" dirty="0"/>
              <a:t> 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7" descr="bethlehemst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5694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1143000"/>
          </a:xfrm>
          <a:solidFill>
            <a:schemeClr val="accent5">
              <a:lumMod val="10000"/>
            </a:schemeClr>
          </a:solidFill>
          <a:ln>
            <a:solidFill>
              <a:srgbClr val="FFFFFF"/>
            </a:solidFill>
          </a:ln>
        </p:spPr>
        <p:txBody>
          <a:bodyPr/>
          <a:lstStyle/>
          <a:p>
            <a:pPr>
              <a:defRPr/>
            </a:pPr>
            <a:r>
              <a:rPr lang="ta-IN" sz="3200" dirty="0">
                <a:latin typeface="Arial" charset="0"/>
                <a:ea typeface="ＭＳ Ｐゴシック" charset="0"/>
                <a:cs typeface="ＭＳ Ｐゴシック" charset="0"/>
              </a:rPr>
              <a:t>அகஸ்டினுக்கு கீழான முன்னைற்றம் 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6435" name="Text Box 6"/>
          <p:cNvSpPr txBox="1">
            <a:spLocks noChangeArrowheads="1"/>
          </p:cNvSpPr>
          <p:nvPr/>
        </p:nvSpPr>
        <p:spPr bwMode="auto">
          <a:xfrm>
            <a:off x="8610600" y="57150"/>
            <a:ext cx="469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FFFFFF"/>
                </a:solidFill>
              </a:rPr>
              <a:t>70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4478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720725" indent="-7207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90000"/>
              <a:buFont typeface="Arial" charset="0"/>
              <a:buAutoNum type="alphaLcPeriod"/>
              <a:defRPr/>
            </a:pPr>
            <a:r>
              <a:rPr lang="ta-IN" dirty="0"/>
              <a:t>"இயற்கைக்கு அப்பாற்பட்ட </a:t>
            </a:r>
            <a:r>
              <a:rPr lang="ta-IN" dirty="0" smtClean="0"/>
              <a:t>திறன்“</a:t>
            </a:r>
            <a:endParaRPr lang="en-US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90000"/>
              <a:buFont typeface="Arial" charset="0"/>
              <a:buAutoNum type="alphaLcPeriod"/>
              <a:defRPr/>
            </a:pPr>
            <a:r>
              <a:rPr lang="ta-IN" dirty="0"/>
              <a:t>சமாதானமான, நீண்ட ஆட்சி (கி.மு. 31-கிமு 14) அவருக்கு 8 வது மாதமாக </a:t>
            </a:r>
            <a:r>
              <a:rPr lang="ta-IN" dirty="0" smtClean="0"/>
              <a:t>பெயரிடப்பட்டது</a:t>
            </a:r>
            <a:endParaRPr lang="en-US" dirty="0" smtClean="0"/>
          </a:p>
          <a:p>
            <a:pPr>
              <a:spcBef>
                <a:spcPct val="20000"/>
              </a:spcBef>
              <a:buClr>
                <a:schemeClr val="hlink"/>
              </a:buClr>
              <a:buSzPct val="90000"/>
              <a:buFont typeface="Arial" charset="0"/>
              <a:buAutoNum type="alphaLcPeriod"/>
              <a:defRPr/>
            </a:pPr>
            <a:r>
              <a:rPr lang="ta-IN" dirty="0"/>
              <a:t>பெத்லகேமில் </a:t>
            </a:r>
            <a:r>
              <a:rPr lang="ta-IN" dirty="0" smtClean="0"/>
              <a:t>மக்கள் </a:t>
            </a:r>
            <a:r>
              <a:rPr lang="ta-IN" dirty="0"/>
              <a:t>தொகை கணக்கெடுப்பு </a:t>
            </a:r>
            <a:r>
              <a:rPr lang="ta-IN" dirty="0" smtClean="0"/>
              <a:t>கிறிஸ்துவின் </a:t>
            </a:r>
            <a:r>
              <a:rPr lang="ta-IN" dirty="0"/>
              <a:t>பிறப்பை வழிநடத்தியது (லூக்கா 2: 1)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Picture 8" descr="Journey to Bethleh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8413" y="4154488"/>
            <a:ext cx="4065587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2" descr="Emper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4975" y="0"/>
            <a:ext cx="6169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3505200" cy="2160587"/>
          </a:xfr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/>
          <a:p>
            <a:pPr eaLnBrk="1" hangingPunct="1">
              <a:defRPr/>
            </a:pPr>
            <a:r>
              <a:rPr lang="ta-IN" sz="4000" dirty="0">
                <a:latin typeface="Arial" charset="0"/>
                <a:ea typeface="ＭＳ Ｐゴシック" charset="0"/>
                <a:cs typeface="ＭＳ Ｐゴシック" charset="0"/>
              </a:rPr>
              <a:t>பேரரசர்கள் இடையே உறவுகள்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7459" name="Text Box 4"/>
          <p:cNvSpPr txBox="1">
            <a:spLocks noChangeArrowheads="1"/>
          </p:cNvSpPr>
          <p:nvPr/>
        </p:nvSpPr>
        <p:spPr bwMode="auto">
          <a:xfrm>
            <a:off x="3810000" y="838200"/>
            <a:ext cx="1219200" cy="30777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400" dirty="0" err="1"/>
              <a:t>ஜுலியஸ்</a:t>
            </a:r>
            <a:r>
              <a:rPr lang="en-GB" sz="1400" dirty="0"/>
              <a:t>  </a:t>
            </a:r>
          </a:p>
        </p:txBody>
      </p:sp>
      <p:sp>
        <p:nvSpPr>
          <p:cNvPr id="147460" name="Text Box 5"/>
          <p:cNvSpPr txBox="1">
            <a:spLocks noChangeArrowheads="1"/>
          </p:cNvSpPr>
          <p:nvPr/>
        </p:nvSpPr>
        <p:spPr bwMode="auto">
          <a:xfrm>
            <a:off x="5867400" y="1752600"/>
            <a:ext cx="1371600" cy="338554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600" dirty="0" err="1"/>
              <a:t>ஆகஸ்டின்</a:t>
            </a:r>
            <a:r>
              <a:rPr lang="en-GB" sz="1600" dirty="0"/>
              <a:t> </a:t>
            </a:r>
          </a:p>
        </p:txBody>
      </p:sp>
      <p:sp>
        <p:nvSpPr>
          <p:cNvPr id="147461" name="Text Box 6"/>
          <p:cNvSpPr txBox="1">
            <a:spLocks noChangeArrowheads="1"/>
          </p:cNvSpPr>
          <p:nvPr/>
        </p:nvSpPr>
        <p:spPr bwMode="auto">
          <a:xfrm>
            <a:off x="7596336" y="2362200"/>
            <a:ext cx="1547664" cy="338554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600" dirty="0" err="1"/>
              <a:t>திபேரியன்</a:t>
            </a:r>
            <a:endParaRPr lang="en-GB" sz="1600" dirty="0"/>
          </a:p>
        </p:txBody>
      </p:sp>
      <p:sp>
        <p:nvSpPr>
          <p:cNvPr id="147462" name="Text Box 7"/>
          <p:cNvSpPr txBox="1">
            <a:spLocks noChangeArrowheads="1"/>
          </p:cNvSpPr>
          <p:nvPr/>
        </p:nvSpPr>
        <p:spPr bwMode="auto">
          <a:xfrm>
            <a:off x="8677275" y="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chemeClr val="bg2"/>
                </a:solidFill>
              </a:rPr>
              <a:t>72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Box 1"/>
          <p:cNvSpPr txBox="1">
            <a:spLocks noChangeArrowheads="1"/>
          </p:cNvSpPr>
          <p:nvPr/>
        </p:nvSpPr>
        <p:spPr bwMode="auto">
          <a:xfrm>
            <a:off x="179388" y="1916113"/>
            <a:ext cx="4105275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ta-IN" sz="2000" dirty="0"/>
              <a:t>பிடித்தமான வாக்கியம் அவர்கள் என்னை வெறுக்கிறேன் என்றால் எனக்கு கவலை </a:t>
            </a:r>
            <a:r>
              <a:rPr lang="ta-IN" sz="2000" dirty="0" smtClean="0"/>
              <a:t>இல்லை</a:t>
            </a:r>
            <a:r>
              <a:rPr lang="en-US" sz="2000" dirty="0" smtClean="0"/>
              <a:t>.</a:t>
            </a:r>
            <a:r>
              <a:rPr lang="ta-IN" sz="2000" dirty="0" smtClean="0"/>
              <a:t>.. </a:t>
            </a:r>
            <a:r>
              <a:rPr lang="ta-IN" sz="2000" dirty="0"/>
              <a:t>கீழ்ப்படித்தலே எனக்கு தேவை .</a:t>
            </a:r>
            <a:r>
              <a:rPr lang="en-US" sz="2800" dirty="0" smtClean="0"/>
              <a:t>!</a:t>
            </a:r>
            <a:r>
              <a:rPr lang="fr-FR" sz="2800" dirty="0" smtClean="0"/>
              <a:t>'</a:t>
            </a:r>
            <a:endParaRPr lang="en-US" sz="2800" dirty="0"/>
          </a:p>
          <a:p>
            <a:r>
              <a:rPr lang="en-US" sz="2800" dirty="0" smtClean="0"/>
              <a:t>"</a:t>
            </a:r>
            <a:r>
              <a:rPr lang="ta-IN" dirty="0"/>
              <a:t>அவரின் பழக்கம்: அவரைக் கீழ்ப்படியாத எவருக்கும் கால்கள் உடைக்கபட்டன </a:t>
            </a:r>
            <a:r>
              <a:rPr lang="en-US" dirty="0" smtClean="0"/>
              <a:t>."</a:t>
            </a:r>
            <a:endParaRPr lang="en-US" dirty="0"/>
          </a:p>
        </p:txBody>
      </p:sp>
      <p:pic>
        <p:nvPicPr>
          <p:cNvPr id="149506" name="Picture 2" descr="tiberius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-36513"/>
            <a:ext cx="4859337" cy="65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4691062" cy="1206500"/>
          </a:xfrm>
          <a:solidFill>
            <a:srgbClr val="000000"/>
          </a:solidFill>
          <a:ln>
            <a:solidFill>
              <a:schemeClr val="tx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GB" sz="4000" dirty="0" err="1">
                <a:effectLst/>
              </a:rPr>
              <a:t>திபேரியன்</a:t>
            </a:r>
            <a:r>
              <a:rPr lang="en-GB" sz="4000" dirty="0">
                <a:effectLst/>
              </a:rPr>
              <a:t/>
            </a:r>
            <a:br>
              <a:rPr lang="en-GB" sz="4000" dirty="0">
                <a:effectLst/>
              </a:rPr>
            </a:br>
            <a:r>
              <a:rPr lang="en-US" sz="4000" b="1" dirty="0" smtClean="0">
                <a:effectLst>
                  <a:outerShdw blurRad="38100" dist="38100" dir="2700000" algn="tl">
                    <a:srgbClr val="00008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8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ta-IN" sz="3200" b="1" dirty="0">
                <a:effectLst>
                  <a:outerShdw blurRad="38100" dist="38100" dir="2700000" algn="tl">
                    <a:srgbClr val="00008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கி பி </a:t>
            </a:r>
            <a:r>
              <a:rPr lang="en-US" sz="3200" b="1" dirty="0" smtClean="0">
                <a:effectLst>
                  <a:outerShdw blurRad="38100" dist="38100" dir="2700000" algn="tl">
                    <a:srgbClr val="00008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14-37</a:t>
            </a:r>
            <a:r>
              <a:rPr lang="en-US" sz="3200" b="1" dirty="0">
                <a:effectLst>
                  <a:outerShdw blurRad="38100" dist="38100" dir="2700000" algn="tl">
                    <a:srgbClr val="00008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149508" name="TextBox 4"/>
          <p:cNvSpPr txBox="1">
            <a:spLocks noChangeArrowheads="1"/>
          </p:cNvSpPr>
          <p:nvPr/>
        </p:nvSpPr>
        <p:spPr bwMode="auto">
          <a:xfrm>
            <a:off x="0" y="6516688"/>
            <a:ext cx="9144000" cy="368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Terry Deary, </a:t>
            </a:r>
            <a:r>
              <a:rPr lang="en-US" sz="1800" i="1"/>
              <a:t>The Rotten Romans, </a:t>
            </a:r>
            <a:r>
              <a:rPr lang="en-US" sz="1800"/>
              <a:t>Horrible Histories (Scholastic, 1994), 62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04800"/>
            <a:ext cx="7848600" cy="838200"/>
          </a:xfrm>
          <a:solidFill>
            <a:srgbClr val="000099"/>
          </a:solidFill>
        </p:spPr>
        <p:txBody>
          <a:bodyPr/>
          <a:lstStyle/>
          <a:p>
            <a:pPr eaLnBrk="1" hangingPunct="1"/>
            <a:r>
              <a:rPr lang="ta-IN" sz="2400" dirty="0" smtClean="0">
                <a:solidFill>
                  <a:schemeClr val="accent3"/>
                </a:solidFill>
              </a:rPr>
              <a:t>இயேசுவின்</a:t>
            </a:r>
            <a:r>
              <a:rPr lang="en-US" sz="2400" dirty="0">
                <a:solidFill>
                  <a:schemeClr val="accent3"/>
                </a:solidFill>
              </a:rPr>
              <a:t> </a:t>
            </a:r>
            <a:r>
              <a:rPr lang="ta-IN" sz="2400" dirty="0" smtClean="0">
                <a:solidFill>
                  <a:schemeClr val="accent3"/>
                </a:solidFill>
              </a:rPr>
              <a:t>வரலாறு </a:t>
            </a:r>
            <a:r>
              <a:rPr lang="ta-IN" sz="2400" dirty="0">
                <a:solidFill>
                  <a:schemeClr val="accent3"/>
                </a:solidFill>
              </a:rPr>
              <a:t>, அப்போதலர் நடபடிகள் </a:t>
            </a:r>
            <a:endParaRPr kumimoji="0"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457200" y="1219200"/>
            <a:ext cx="877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4 BC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1371600" y="1219200"/>
            <a:ext cx="877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1 BC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2514600" y="1219200"/>
            <a:ext cx="877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AD 1</a:t>
            </a: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5264150" y="1219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29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6172200" y="1219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30</a:t>
            </a: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6780213" y="1219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33</a:t>
            </a: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8069263" y="1219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35</a:t>
            </a:r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3681413" y="1219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14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376238" y="1905000"/>
            <a:ext cx="1047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Jesus</a:t>
            </a:r>
            <a:br>
              <a:rPr lang="en-US" b="1">
                <a:solidFill>
                  <a:srgbClr val="212164"/>
                </a:solidFill>
              </a:rPr>
            </a:br>
            <a:r>
              <a:rPr lang="en-US" b="1">
                <a:solidFill>
                  <a:srgbClr val="212164"/>
                </a:solidFill>
              </a:rPr>
              <a:t>Born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1493838" y="1905000"/>
            <a:ext cx="1404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–1 year–</a:t>
            </a:r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4843463" y="1905000"/>
            <a:ext cx="1370012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15th Yr.</a:t>
            </a:r>
            <a:br>
              <a:rPr lang="en-US" b="1">
                <a:solidFill>
                  <a:srgbClr val="212164"/>
                </a:solidFill>
              </a:rPr>
            </a:br>
            <a:r>
              <a:rPr lang="en-US" b="1">
                <a:solidFill>
                  <a:srgbClr val="212164"/>
                </a:solidFill>
              </a:rPr>
              <a:t>Tiberius</a:t>
            </a:r>
          </a:p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–</a:t>
            </a:r>
            <a:br>
              <a:rPr lang="en-US" b="1">
                <a:solidFill>
                  <a:srgbClr val="212164"/>
                </a:solidFill>
              </a:rPr>
            </a:br>
            <a:r>
              <a:rPr lang="en-US" b="1">
                <a:solidFill>
                  <a:srgbClr val="212164"/>
                </a:solidFill>
              </a:rPr>
              <a:t>John &amp; </a:t>
            </a:r>
            <a:br>
              <a:rPr lang="en-US" b="1">
                <a:solidFill>
                  <a:srgbClr val="212164"/>
                </a:solidFill>
              </a:rPr>
            </a:br>
            <a:r>
              <a:rPr lang="en-US" b="1">
                <a:solidFill>
                  <a:srgbClr val="212164"/>
                </a:solidFill>
              </a:rPr>
              <a:t>Jesus</a:t>
            </a: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6519863" y="1905000"/>
            <a:ext cx="1047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Jesus</a:t>
            </a:r>
            <a:br>
              <a:rPr lang="en-US" b="1">
                <a:solidFill>
                  <a:srgbClr val="212164"/>
                </a:solidFill>
              </a:rPr>
            </a:br>
            <a:r>
              <a:rPr lang="en-US" b="1">
                <a:solidFill>
                  <a:srgbClr val="212164"/>
                </a:solidFill>
              </a:rPr>
              <a:t>Died</a:t>
            </a:r>
          </a:p>
        </p:txBody>
      </p:sp>
      <p:sp>
        <p:nvSpPr>
          <p:cNvPr id="85007" name="Text Box 15"/>
          <p:cNvSpPr txBox="1">
            <a:spLocks noChangeArrowheads="1"/>
          </p:cNvSpPr>
          <p:nvPr/>
        </p:nvSpPr>
        <p:spPr bwMode="auto">
          <a:xfrm>
            <a:off x="7612063" y="1905000"/>
            <a:ext cx="1438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Paul</a:t>
            </a:r>
            <a:br>
              <a:rPr lang="en-US" b="1">
                <a:solidFill>
                  <a:srgbClr val="212164"/>
                </a:solidFill>
              </a:rPr>
            </a:br>
            <a:r>
              <a:rPr lang="en-US" b="1">
                <a:solidFill>
                  <a:srgbClr val="212164"/>
                </a:solidFill>
              </a:rPr>
              <a:t>Believed</a:t>
            </a:r>
          </a:p>
        </p:txBody>
      </p:sp>
      <p:sp>
        <p:nvSpPr>
          <p:cNvPr id="85008" name="Text Box 16"/>
          <p:cNvSpPr txBox="1">
            <a:spLocks noChangeArrowheads="1"/>
          </p:cNvSpPr>
          <p:nvPr/>
        </p:nvSpPr>
        <p:spPr bwMode="auto">
          <a:xfrm>
            <a:off x="3200400" y="1905000"/>
            <a:ext cx="14874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Tiberius</a:t>
            </a:r>
            <a:br>
              <a:rPr lang="en-US" b="1">
                <a:solidFill>
                  <a:srgbClr val="212164"/>
                </a:solidFill>
              </a:rPr>
            </a:br>
            <a:r>
              <a:rPr lang="en-US" b="1">
                <a:solidFill>
                  <a:srgbClr val="212164"/>
                </a:solidFill>
              </a:rPr>
              <a:t>Crowned</a:t>
            </a:r>
          </a:p>
        </p:txBody>
      </p:sp>
      <p:sp>
        <p:nvSpPr>
          <p:cNvPr id="85009" name="Text Box 17"/>
          <p:cNvSpPr txBox="1">
            <a:spLocks noChangeArrowheads="1"/>
          </p:cNvSpPr>
          <p:nvPr/>
        </p:nvSpPr>
        <p:spPr bwMode="auto">
          <a:xfrm>
            <a:off x="2255838" y="419100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32-33 years</a:t>
            </a:r>
          </a:p>
        </p:txBody>
      </p:sp>
      <p:sp>
        <p:nvSpPr>
          <p:cNvPr id="85010" name="Line 18"/>
          <p:cNvSpPr>
            <a:spLocks noChangeShapeType="1"/>
          </p:cNvSpPr>
          <p:nvPr/>
        </p:nvSpPr>
        <p:spPr bwMode="auto">
          <a:xfrm>
            <a:off x="914400" y="4114800"/>
            <a:ext cx="4572000" cy="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1" name="Text Box 19"/>
          <p:cNvSpPr txBox="1">
            <a:spLocks noChangeArrowheads="1"/>
          </p:cNvSpPr>
          <p:nvPr/>
        </p:nvSpPr>
        <p:spPr bwMode="auto">
          <a:xfrm>
            <a:off x="914400" y="4648200"/>
            <a:ext cx="4724400" cy="156966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a-IN" b="1" dirty="0">
                <a:solidFill>
                  <a:srgbClr val="FFFFFF"/>
                </a:solidFill>
              </a:rPr>
              <a:t>"</a:t>
            </a:r>
            <a:r>
              <a:rPr lang="ta-IN" b="1" dirty="0" smtClean="0">
                <a:solidFill>
                  <a:srgbClr val="FFFFFF"/>
                </a:solidFill>
              </a:rPr>
              <a:t>இயேசு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ta-IN" b="1" dirty="0" smtClean="0">
                <a:solidFill>
                  <a:srgbClr val="FFFFFF"/>
                </a:solidFill>
              </a:rPr>
              <a:t>தம்முடைய </a:t>
            </a:r>
            <a:r>
              <a:rPr lang="ta-IN" b="1" dirty="0">
                <a:solidFill>
                  <a:srgbClr val="FFFFFF"/>
                </a:solidFill>
              </a:rPr>
              <a:t>ஊழியத்தை ஆரம்பிக்கும்போது </a:t>
            </a:r>
            <a:r>
              <a:rPr lang="ta-IN" b="1" dirty="0" smtClean="0">
                <a:solidFill>
                  <a:srgbClr val="FFFFFF"/>
                </a:solidFill>
              </a:rPr>
              <a:t>30 </a:t>
            </a:r>
            <a:r>
              <a:rPr lang="ta-IN" b="1" dirty="0">
                <a:solidFill>
                  <a:srgbClr val="FFFFFF"/>
                </a:solidFill>
              </a:rPr>
              <a:t>வயதாகிறது" (லூக்கா 3:23)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85012" name="Text Box 20"/>
          <p:cNvSpPr txBox="1">
            <a:spLocks noChangeArrowheads="1"/>
          </p:cNvSpPr>
          <p:nvPr/>
        </p:nvSpPr>
        <p:spPr bwMode="auto">
          <a:xfrm>
            <a:off x="0" y="2835275"/>
            <a:ext cx="4953000" cy="1200329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b="1" dirty="0" smtClean="0">
                <a:solidFill>
                  <a:srgbClr val="FFFFFF"/>
                </a:solidFill>
              </a:rPr>
              <a:t>"</a:t>
            </a:r>
            <a:r>
              <a:rPr lang="ta-IN" dirty="0"/>
              <a:t> </a:t>
            </a:r>
            <a:r>
              <a:rPr lang="ta-IN" dirty="0">
                <a:solidFill>
                  <a:schemeClr val="accent3"/>
                </a:solidFill>
              </a:rPr>
              <a:t>திபெரியோஸின் 15 வது ஆண்டில் ... யோவான் பிரசங்கித்தார் "(லூக்கா 3: 1</a:t>
            </a:r>
            <a:r>
              <a:rPr lang="ta-IN" dirty="0"/>
              <a:t>)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85013" name="AutoShape 21"/>
          <p:cNvSpPr>
            <a:spLocks/>
          </p:cNvSpPr>
          <p:nvPr/>
        </p:nvSpPr>
        <p:spPr bwMode="auto">
          <a:xfrm>
            <a:off x="3733800" y="1219200"/>
            <a:ext cx="1981200" cy="469900"/>
          </a:xfrm>
          <a:prstGeom prst="accentBorderCallout1">
            <a:avLst>
              <a:gd name="adj1" fmla="val 24324"/>
              <a:gd name="adj2" fmla="val -3847"/>
              <a:gd name="adj3" fmla="val 357093"/>
              <a:gd name="adj4" fmla="val -71954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endParaRPr lang="en-US" sz="2400">
              <a:solidFill>
                <a:srgbClr val="212164"/>
              </a:solidFill>
              <a:latin typeface="Times New Roman" charset="0"/>
            </a:endParaRPr>
          </a:p>
        </p:txBody>
      </p:sp>
      <p:sp>
        <p:nvSpPr>
          <p:cNvPr id="151573" name="Text Box 22"/>
          <p:cNvSpPr txBox="1">
            <a:spLocks noChangeArrowheads="1"/>
          </p:cNvSpPr>
          <p:nvPr/>
        </p:nvSpPr>
        <p:spPr bwMode="auto">
          <a:xfrm>
            <a:off x="8518525" y="0"/>
            <a:ext cx="625475" cy="40005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</a:rPr>
              <a:t>38a</a:t>
            </a:r>
            <a:endParaRPr lang="en-US" sz="2000">
              <a:solidFill>
                <a:srgbClr val="212164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a-I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 Unicode MS" pitchFamily="34" charset="-128"/>
              </a:rPr>
              <a:t>"தம்முடைய ஊழியத்தை ஆரம்பிக்கும்போது இயேசுவுக்கு 30 வயதாகிறது" (லூக்கா 3:23)</a:t>
            </a:r>
            <a:r>
              <a:rPr kumimoji="0" lang="ta-I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Latha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5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5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5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5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5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5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/>
      <p:bldP spid="84996" grpId="0"/>
      <p:bldP spid="84997" grpId="0"/>
      <p:bldP spid="84998" grpId="0"/>
      <p:bldP spid="84999" grpId="0"/>
      <p:bldP spid="85000" grpId="0"/>
      <p:bldP spid="85001" grpId="0"/>
      <p:bldP spid="85002" grpId="0"/>
      <p:bldP spid="85003" grpId="0"/>
      <p:bldP spid="85004" grpId="0"/>
      <p:bldP spid="85005" grpId="0"/>
      <p:bldP spid="85006" grpId="0"/>
      <p:bldP spid="85007" grpId="0"/>
      <p:bldP spid="85008" grpId="0"/>
      <p:bldP spid="85009" grpId="0"/>
      <p:bldP spid="85010" grpId="0" animBg="1"/>
      <p:bldP spid="85011" grpId="0" animBg="1"/>
      <p:bldP spid="85012" grpId="0" animBg="1"/>
      <p:bldP spid="850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2400" b="1" dirty="0" err="1">
                <a:solidFill>
                  <a:srgbClr val="FFFFFF"/>
                </a:solidFill>
                <a:latin typeface="Bamini" pitchFamily="2" charset="0"/>
                <a:cs typeface="AR PL KaitiM GB" charset="0"/>
              </a:rPr>
              <a:t>Nuhk</a:t>
            </a:r>
            <a:r>
              <a:rPr lang="en-US" altLang="ja-JP" sz="2400" b="1" dirty="0">
                <a:solidFill>
                  <a:srgbClr val="FFFFFF"/>
                </a:solidFill>
                <a:latin typeface="Bamini" pitchFamily="2" charset="0"/>
                <a:cs typeface="AR PL KaitiM GB" charset="0"/>
              </a:rPr>
              <a:t> </a:t>
            </a:r>
            <a:r>
              <a:rPr lang="ta-IN" altLang="ja-JP" sz="2400" b="1" dirty="0">
                <a:solidFill>
                  <a:srgbClr val="FFFFFF"/>
                </a:solidFill>
                <a:latin typeface="Bamini" pitchFamily="2" charset="0"/>
                <a:cs typeface="AR PL KaitiM GB" charset="0"/>
              </a:rPr>
              <a:t>இராய</a:t>
            </a:r>
            <a:r>
              <a:rPr lang="en-US" altLang="ja-JP" sz="2400" b="1" dirty="0" err="1">
                <a:solidFill>
                  <a:srgbClr val="FFFFFF"/>
                </a:solidFill>
                <a:latin typeface="Bamini" pitchFamily="2" charset="0"/>
                <a:cs typeface="AR PL KaitiM GB" charset="0"/>
              </a:rPr>
              <a:t>HfSk</a:t>
            </a:r>
            <a:r>
              <a:rPr lang="en-US" altLang="ja-JP" sz="2400" b="1" dirty="0">
                <a:solidFill>
                  <a:srgbClr val="FFFFFF"/>
                </a:solidFill>
                <a:latin typeface="Bamini" pitchFamily="2" charset="0"/>
                <a:cs typeface="AR PL KaitiM GB" charset="0"/>
              </a:rPr>
              <a:t>; </a:t>
            </a:r>
            <a:r>
              <a:rPr lang="en-US" altLang="ja-JP" sz="2400" b="1" dirty="0" err="1">
                <a:solidFill>
                  <a:srgbClr val="FFFFFF"/>
                </a:solidFill>
                <a:latin typeface="Bamini" pitchFamily="2" charset="0"/>
                <a:cs typeface="AR PL KaitiM GB" charset="0"/>
              </a:rPr>
              <a:t>VNuhJk</a:t>
            </a:r>
            <a:r>
              <a:rPr lang="en-US" altLang="ja-JP" sz="2400" b="1" dirty="0">
                <a:solidFill>
                  <a:srgbClr val="FFFFFF"/>
                </a:solidFill>
                <a:latin typeface="Bamini" pitchFamily="2" charset="0"/>
                <a:cs typeface="AR PL KaitiM GB" charset="0"/>
              </a:rPr>
              <a:t>;</a:t>
            </a:r>
            <a:endParaRPr lang="en-US" sz="2400" b="1" dirty="0">
              <a:solidFill>
                <a:srgbClr val="FFFFFF"/>
              </a:solidFill>
              <a:latin typeface="Bamini" pitchFamily="2" charset="0"/>
              <a:cs typeface="AR PL KaitiM GB" charset="0"/>
            </a:endParaRPr>
          </a:p>
        </p:txBody>
      </p:sp>
      <p:pic>
        <p:nvPicPr>
          <p:cNvPr id="117762" name="Picture 4" descr="Roman Coi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711200"/>
            <a:ext cx="784860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3657600"/>
            <a:ext cx="8712968" cy="1219200"/>
          </a:xfrm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Bamini" pitchFamily="2" charset="0"/>
                <a:ea typeface="ＭＳ Ｐゴシック" charset="0"/>
                <a:cs typeface="ＭＳ Ｐゴシック" charset="0"/>
              </a:rPr>
              <a:t>,</a:t>
            </a:r>
            <a:r>
              <a:rPr lang="en-US" dirty="0" smtClean="0">
                <a:latin typeface="Bamini" pitchFamily="2" charset="0"/>
                <a:ea typeface="ＭＳ Ｐゴシック" charset="0"/>
                <a:cs typeface="ＭＳ Ｐゴシック" charset="0"/>
              </a:rPr>
              <a:t>t; </a:t>
            </a:r>
            <a:r>
              <a:rPr lang="en-US" dirty="0" err="1" smtClean="0">
                <a:latin typeface="Bamini" pitchFamily="2" charset="0"/>
                <a:ea typeface="ＭＳ Ｐゴシック" charset="0"/>
                <a:cs typeface="ＭＳ Ｐゴシック" charset="0"/>
              </a:rPr>
              <a:t>murHfs</a:t>
            </a:r>
            <a:r>
              <a:rPr lang="en-US" dirty="0" smtClean="0">
                <a:latin typeface="Bamini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dirty="0" err="1" smtClean="0">
                <a:latin typeface="Bamini" pitchFamily="2" charset="0"/>
                <a:ea typeface="ＭＳ Ｐゴシック" charset="0"/>
                <a:cs typeface="ＭＳ Ｐゴシック" charset="0"/>
              </a:rPr>
              <a:t>mf;fhyj;J</a:t>
            </a:r>
            <a:r>
              <a:rPr lang="en-US" dirty="0" smtClean="0">
                <a:latin typeface="Bamini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Bamini" pitchFamily="2" charset="0"/>
                <a:ea typeface="ＭＳ Ｐゴシック" charset="0"/>
                <a:cs typeface="ＭＳ Ｐゴシック" charset="0"/>
              </a:rPr>
              <a:t>kf;fSf;Fk</a:t>
            </a:r>
            <a:r>
              <a:rPr lang="en-US" dirty="0" smtClean="0">
                <a:latin typeface="Bamini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dirty="0" err="1" smtClean="0">
                <a:latin typeface="Bamini" pitchFamily="2" charset="0"/>
                <a:ea typeface="ＭＳ Ｐゴシック" charset="0"/>
                <a:cs typeface="ＭＳ Ｐゴシック" charset="0"/>
              </a:rPr>
              <a:t>rigf;F</a:t>
            </a:r>
            <a:r>
              <a:rPr lang="en-US" dirty="0" smtClean="0">
                <a:latin typeface="Bamini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Bamini" pitchFamily="2" charset="0"/>
                <a:ea typeface="ＭＳ Ｐゴシック" charset="0"/>
                <a:cs typeface="ＭＳ Ｐゴシック" charset="0"/>
              </a:rPr>
              <a:t>vt;thwhd</a:t>
            </a:r>
            <a:r>
              <a:rPr lang="en-US" dirty="0" smtClean="0">
                <a:latin typeface="Bamini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Bamini" pitchFamily="2" charset="0"/>
                <a:ea typeface="ＭＳ Ｐゴシック" charset="0"/>
                <a:cs typeface="ＭＳ Ｐゴシック" charset="0"/>
              </a:rPr>
              <a:t>jhf;fj;ij</a:t>
            </a:r>
            <a:r>
              <a:rPr lang="en-US" dirty="0" smtClean="0">
                <a:latin typeface="Bamini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Bamini" pitchFamily="2" charset="0"/>
                <a:ea typeface="ＭＳ Ｐゴシック" charset="0"/>
                <a:cs typeface="ＭＳ Ｐゴシック" charset="0"/>
              </a:rPr>
              <a:t>cz;lhf;fpdH</a:t>
            </a:r>
            <a:r>
              <a:rPr lang="en-US" dirty="0" smtClean="0">
                <a:latin typeface="Bamini" pitchFamily="2" charset="0"/>
                <a:ea typeface="ＭＳ Ｐゴシック" charset="0"/>
                <a:cs typeface="ＭＳ Ｐゴシック" charset="0"/>
              </a:rPr>
              <a:t>?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7764" name="Text Box 1028"/>
          <p:cNvSpPr txBox="1">
            <a:spLocks noChangeArrowheads="1"/>
          </p:cNvSpPr>
          <p:nvPr/>
        </p:nvSpPr>
        <p:spPr bwMode="auto">
          <a:xfrm>
            <a:off x="0" y="6381750"/>
            <a:ext cx="9144000" cy="476250"/>
          </a:xfrm>
          <a:prstGeom prst="rect">
            <a:avLst/>
          </a:prstGeom>
          <a:solidFill>
            <a:srgbClr val="0102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E5E5FF"/>
                </a:solidFill>
                <a:cs typeface="Arial" charset="0"/>
              </a:rPr>
              <a:t>Dr Rick Griffith • Singapore Bible College • biblestudydownloads.com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mper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4975" y="0"/>
            <a:ext cx="6169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277813"/>
            <a:ext cx="3505200" cy="216058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1"/>
                </a:solidFill>
                <a:latin typeface="Arial" charset="0"/>
                <a:ea typeface="ＭＳ Ｐゴシック" pitchFamily="-128" charset="-128"/>
                <a:cs typeface="ＭＳ Ｐゴシック" pitchFamily="-12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1"/>
                </a:solidFill>
                <a:latin typeface="Arial" charset="0"/>
                <a:ea typeface="ＭＳ Ｐゴシック" pitchFamily="-128" charset="-128"/>
                <a:cs typeface="ＭＳ Ｐゴシック" pitchFamily="-12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1"/>
                </a:solidFill>
                <a:latin typeface="Arial" charset="0"/>
                <a:ea typeface="ＭＳ Ｐゴシック" pitchFamily="-128" charset="-128"/>
                <a:cs typeface="ＭＳ Ｐゴシック" pitchFamily="-12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1"/>
                </a:solidFill>
                <a:latin typeface="Arial" charset="0"/>
                <a:ea typeface="ＭＳ Ｐゴシック" pitchFamily="-128" charset="-128"/>
                <a:cs typeface="ＭＳ Ｐゴシック" pitchFamily="-12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1"/>
                </a:solidFill>
                <a:latin typeface="Arial" charset="0"/>
                <a:ea typeface="ＭＳ Ｐゴシック" pitchFamily="-128" charset="-128"/>
                <a:cs typeface="ＭＳ Ｐゴシック" pitchFamily="-128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1"/>
                </a:solidFill>
                <a:latin typeface="Arial" charset="0"/>
                <a:ea typeface="ＭＳ Ｐゴシック" pitchFamily="-128" charset="-128"/>
                <a:cs typeface="ＭＳ Ｐゴシック" pitchFamily="-128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1"/>
                </a:solidFill>
                <a:latin typeface="Arial" charset="0"/>
                <a:ea typeface="ＭＳ Ｐゴシック" pitchFamily="-128" charset="-128"/>
                <a:cs typeface="ＭＳ Ｐゴシック" pitchFamily="-128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1"/>
                </a:solidFill>
                <a:latin typeface="Arial" charset="0"/>
                <a:ea typeface="ＭＳ Ｐゴシック" pitchFamily="-128" charset="-128"/>
                <a:cs typeface="ＭＳ Ｐゴシック" pitchFamily="-128" charset="-128"/>
              </a:defRPr>
            </a:lvl9pPr>
          </a:lstStyle>
          <a:p>
            <a:pPr eaLnBrk="1" hangingPunct="1">
              <a:defRPr/>
            </a:pPr>
            <a:r>
              <a:rPr lang="ta-IN" sz="40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பேரரசர்கள் இடையே உறவுகள்</a:t>
            </a:r>
            <a:endParaRPr lang="en-US" sz="40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10000" y="838200"/>
            <a:ext cx="1219200" cy="30777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400" dirty="0" err="1"/>
              <a:t>ஜுலியஸ்</a:t>
            </a:r>
            <a:r>
              <a:rPr lang="en-GB" sz="1400" dirty="0"/>
              <a:t> 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867400" y="1752600"/>
            <a:ext cx="1371600" cy="338554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600" dirty="0" err="1"/>
              <a:t>ஆகஸ்டின்</a:t>
            </a:r>
            <a:r>
              <a:rPr lang="en-GB" sz="1600" dirty="0"/>
              <a:t>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596336" y="2362200"/>
            <a:ext cx="1547664" cy="338554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600" dirty="0" err="1"/>
              <a:t>திபேரியன்</a:t>
            </a:r>
            <a:endParaRPr lang="en-GB" sz="1600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677275" y="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chemeClr val="bg2"/>
                </a:solidFill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1612601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2" descr="Emper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4975" y="0"/>
            <a:ext cx="6169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3657600" cy="2362200"/>
          </a:xfr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/>
          <a:p>
            <a:pPr eaLnBrk="1" hangingPunct="1">
              <a:defRPr/>
            </a:pPr>
            <a:r>
              <a:rPr lang="ta-IN" sz="4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பேரரசர்கள் இடையே உறவுகள்</a:t>
            </a:r>
            <a:r>
              <a:rPr lang="en-US" sz="4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4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40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03" name="Text Box 4"/>
          <p:cNvSpPr txBox="1">
            <a:spLocks noChangeArrowheads="1"/>
          </p:cNvSpPr>
          <p:nvPr/>
        </p:nvSpPr>
        <p:spPr bwMode="auto">
          <a:xfrm>
            <a:off x="3886200" y="838200"/>
            <a:ext cx="1219200" cy="70788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000" dirty="0" err="1"/>
              <a:t>ஜுலியஸ்</a:t>
            </a:r>
            <a:r>
              <a:rPr lang="en-GB" sz="2000" dirty="0"/>
              <a:t>  </a:t>
            </a:r>
          </a:p>
        </p:txBody>
      </p:sp>
      <p:sp>
        <p:nvSpPr>
          <p:cNvPr id="153604" name="Text Box 5"/>
          <p:cNvSpPr txBox="1">
            <a:spLocks noChangeArrowheads="1"/>
          </p:cNvSpPr>
          <p:nvPr/>
        </p:nvSpPr>
        <p:spPr bwMode="auto">
          <a:xfrm>
            <a:off x="5943600" y="1752600"/>
            <a:ext cx="1371600" cy="70788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2000" dirty="0" err="1"/>
              <a:t>ஆகஸ்டின்</a:t>
            </a:r>
            <a:endParaRPr lang="en-US" sz="2000" b="1" dirty="0"/>
          </a:p>
        </p:txBody>
      </p:sp>
      <p:sp>
        <p:nvSpPr>
          <p:cNvPr id="153605" name="Text Box 6"/>
          <p:cNvSpPr txBox="1">
            <a:spLocks noChangeArrowheads="1"/>
          </p:cNvSpPr>
          <p:nvPr/>
        </p:nvSpPr>
        <p:spPr bwMode="auto">
          <a:xfrm>
            <a:off x="7772400" y="2362200"/>
            <a:ext cx="1447800" cy="338554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600" dirty="0" err="1"/>
              <a:t>திபேரியன்</a:t>
            </a:r>
            <a:endParaRPr lang="en-GB" sz="1600" dirty="0"/>
          </a:p>
        </p:txBody>
      </p:sp>
      <p:sp>
        <p:nvSpPr>
          <p:cNvPr id="153606" name="Text Box 8"/>
          <p:cNvSpPr txBox="1">
            <a:spLocks noChangeArrowheads="1"/>
          </p:cNvSpPr>
          <p:nvPr/>
        </p:nvSpPr>
        <p:spPr bwMode="auto">
          <a:xfrm>
            <a:off x="6553200" y="3810000"/>
            <a:ext cx="1219200" cy="4001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a-IN" sz="2000" b="1" dirty="0"/>
              <a:t>காயு</a:t>
            </a:r>
            <a:endParaRPr lang="en-US" sz="2000" b="1" dirty="0"/>
          </a:p>
        </p:txBody>
      </p:sp>
      <p:sp>
        <p:nvSpPr>
          <p:cNvPr id="153607" name="Text Box 9"/>
          <p:cNvSpPr txBox="1">
            <a:spLocks noChangeArrowheads="1"/>
          </p:cNvSpPr>
          <p:nvPr/>
        </p:nvSpPr>
        <p:spPr bwMode="auto">
          <a:xfrm>
            <a:off x="8677275" y="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chemeClr val="bg2"/>
                </a:solidFill>
              </a:rPr>
              <a:t>72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1" descr="Caligu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-6350" y="0"/>
            <a:ext cx="2835275" cy="1350963"/>
          </a:xfrm>
        </p:spPr>
        <p:txBody>
          <a:bodyPr/>
          <a:lstStyle/>
          <a:p>
            <a:pPr eaLnBrk="1" hangingPunct="1">
              <a:defRPr/>
            </a:pPr>
            <a:r>
              <a:rPr lang="ta-IN" sz="3600" dirty="0">
                <a:effectLst>
                  <a:glow rad="1016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காயு</a:t>
            </a:r>
            <a:r>
              <a:rPr lang="en-US" sz="3600" dirty="0" smtClean="0">
                <a:effectLst>
                  <a:glow rad="1016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ta-IN" sz="3600" dirty="0">
                <a:effectLst>
                  <a:glow rad="1016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கி பி </a:t>
            </a:r>
            <a:r>
              <a:rPr lang="en-US" sz="3600" dirty="0" smtClean="0">
                <a:effectLst>
                  <a:glow rad="1016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37-41</a:t>
            </a:r>
            <a:r>
              <a:rPr lang="en-US" sz="3600" dirty="0">
                <a:effectLst>
                  <a:glow rad="1016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155651" name="TextBox 3"/>
          <p:cNvSpPr txBox="1">
            <a:spLocks noChangeArrowheads="1"/>
          </p:cNvSpPr>
          <p:nvPr/>
        </p:nvSpPr>
        <p:spPr bwMode="auto">
          <a:xfrm>
            <a:off x="0" y="6516688"/>
            <a:ext cx="9144000" cy="368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Terry Deary, </a:t>
            </a:r>
            <a:r>
              <a:rPr lang="en-US" sz="1800" i="1"/>
              <a:t>The Rotten Romans, </a:t>
            </a:r>
            <a:r>
              <a:rPr lang="en-US" sz="1800"/>
              <a:t>Horrible Histories (Scholastic, 1994), 64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9700" y="0"/>
            <a:ext cx="3932238" cy="415498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ta-IN" b="1" dirty="0">
                <a:effectLst>
                  <a:glow rad="101600">
                    <a:srgbClr val="000000"/>
                  </a:glow>
                </a:effectLst>
              </a:rPr>
              <a:t>தன் நண்பர்களுக்கு கூறினான் </a:t>
            </a:r>
            <a:r>
              <a:rPr lang="en-US" b="1" dirty="0" smtClean="0">
                <a:effectLst>
                  <a:glow rad="101600">
                    <a:srgbClr val="000000"/>
                  </a:glow>
                </a:effectLst>
              </a:rPr>
              <a:t>:"</a:t>
            </a:r>
            <a:r>
              <a:rPr lang="ta-IN" b="1" dirty="0" smtClean="0">
                <a:effectLst>
                  <a:glow rad="101600">
                    <a:srgbClr val="000000"/>
                  </a:glow>
                </a:effectLst>
              </a:rPr>
              <a:t>எனக்கு </a:t>
            </a:r>
            <a:r>
              <a:rPr lang="ta-IN" b="1" dirty="0">
                <a:effectLst>
                  <a:glow rad="101600">
                    <a:srgbClr val="000000"/>
                  </a:glow>
                </a:effectLst>
              </a:rPr>
              <a:t>ஒரு சைகை கொடுக்க , உங்கள் கழுத்தை வெட்டுவேன்</a:t>
            </a:r>
            <a:r>
              <a:rPr lang="en-US" b="1" dirty="0" smtClean="0">
                <a:effectLst>
                  <a:glow rad="101600">
                    <a:srgbClr val="000000"/>
                  </a:glow>
                </a:effectLst>
              </a:rPr>
              <a:t>."</a:t>
            </a:r>
          </a:p>
          <a:p>
            <a:pPr>
              <a:defRPr/>
            </a:pPr>
            <a:r>
              <a:rPr lang="en-US" b="1" dirty="0" smtClean="0">
                <a:effectLst>
                  <a:glow rad="101600">
                    <a:srgbClr val="000000"/>
                  </a:glow>
                </a:effectLst>
              </a:rPr>
              <a:t>	“</a:t>
            </a:r>
            <a:r>
              <a:rPr lang="ta-IN" b="1" dirty="0" smtClean="0">
                <a:effectLst>
                  <a:glow rad="101600">
                    <a:srgbClr val="000000"/>
                  </a:glow>
                </a:effectLst>
              </a:rPr>
              <a:t>எல்லாரையும் </a:t>
            </a:r>
            <a:r>
              <a:rPr lang="ta-IN" b="1" dirty="0">
                <a:effectLst>
                  <a:glow rad="101600">
                    <a:srgbClr val="000000"/>
                  </a:glow>
                </a:effectLst>
              </a:rPr>
              <a:t>கொல்லுங்கள் அந்த மொட்டை தலையன்னை கொல்லுங்கள் </a:t>
            </a:r>
            <a:r>
              <a:rPr lang="en-US" b="1" dirty="0" smtClean="0">
                <a:effectLst>
                  <a:glow rad="101600">
                    <a:srgbClr val="000000"/>
                  </a:glow>
                </a:effectLst>
              </a:rPr>
              <a:t>."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412875"/>
            <a:ext cx="2700338" cy="286232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ta-IN" sz="2000" b="1" dirty="0">
                <a:effectLst>
                  <a:glow rad="101600">
                    <a:srgbClr val="000000"/>
                  </a:glow>
                </a:effectLst>
              </a:rPr>
              <a:t>அவன் </a:t>
            </a:r>
            <a:r>
              <a:rPr lang="ta-IN" sz="2000" b="1" dirty="0" smtClean="0">
                <a:effectLst>
                  <a:glow rad="101600">
                    <a:srgbClr val="000000"/>
                  </a:glow>
                </a:effectLst>
              </a:rPr>
              <a:t>கூறினான்</a:t>
            </a:r>
            <a:r>
              <a:rPr lang="en-US" sz="2000" b="1" dirty="0" smtClean="0">
                <a:effectLst>
                  <a:glow rad="101600">
                    <a:srgbClr val="000000"/>
                  </a:glow>
                </a:effectLst>
              </a:rPr>
              <a:t>: </a:t>
            </a:r>
            <a:r>
              <a:rPr lang="ta-IN" sz="2000" b="1" dirty="0" smtClean="0">
                <a:effectLst>
                  <a:glow rad="101600">
                    <a:srgbClr val="000000"/>
                  </a:glow>
                </a:effectLst>
              </a:rPr>
              <a:t>ரோம் </a:t>
            </a:r>
            <a:r>
              <a:rPr lang="ta-IN" sz="2000" b="1" dirty="0">
                <a:effectLst>
                  <a:glow rad="101600">
                    <a:srgbClr val="000000"/>
                  </a:glow>
                </a:effectLst>
              </a:rPr>
              <a:t>நகர மக்கள் நான் கழுத்தை வெட்டுவதற்கு காத்திருக்கின்றனர் </a:t>
            </a:r>
            <a:endParaRPr lang="en-US" sz="2000" b="1" dirty="0" smtClean="0">
              <a:effectLst>
                <a:glow rad="101600">
                  <a:srgbClr val="000000"/>
                </a:glow>
              </a:effectLst>
            </a:endParaRPr>
          </a:p>
          <a:p>
            <a:pPr>
              <a:defRPr/>
            </a:pPr>
            <a:r>
              <a:rPr lang="ta-IN" sz="2000" b="1" dirty="0">
                <a:effectLst>
                  <a:glow rad="101600">
                    <a:srgbClr val="000000"/>
                  </a:glow>
                </a:effectLst>
              </a:rPr>
              <a:t>கேளுங்கள் </a:t>
            </a:r>
            <a:r>
              <a:rPr lang="en-US" sz="2000" b="1" dirty="0" smtClean="0">
                <a:effectLst>
                  <a:glow rad="101600">
                    <a:srgbClr val="000000"/>
                  </a:glow>
                </a:effectLst>
              </a:rPr>
              <a:t>“</a:t>
            </a:r>
            <a:r>
              <a:rPr lang="ta-IN" sz="2000" b="1" dirty="0" smtClean="0">
                <a:effectLst>
                  <a:glow rad="101600">
                    <a:srgbClr val="000000"/>
                  </a:glow>
                </a:effectLst>
              </a:rPr>
              <a:t>நான் கடவுள்</a:t>
            </a:r>
            <a:r>
              <a:rPr lang="en-US" sz="2000" b="1" dirty="0" smtClean="0">
                <a:effectLst>
                  <a:glow rad="101600">
                    <a:srgbClr val="000000"/>
                  </a:glow>
                </a:effectLst>
              </a:rPr>
              <a:t>”</a:t>
            </a:r>
            <a:r>
              <a:rPr lang="ta-IN" sz="2000" b="1" dirty="0" smtClean="0">
                <a:effectLst>
                  <a:glow rad="101600">
                    <a:srgbClr val="000000"/>
                  </a:glow>
                </a:effectLst>
              </a:rPr>
              <a:t> </a:t>
            </a:r>
            <a:endParaRPr lang="en-US" sz="2000" b="1" dirty="0" smtClean="0">
              <a:effectLst>
                <a:glow rad="101600">
                  <a:srgbClr val="000000"/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38" y="4576664"/>
            <a:ext cx="9144000" cy="230832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ta-IN" b="1" dirty="0">
                <a:effectLst>
                  <a:glow rad="101600">
                    <a:srgbClr val="000000"/>
                  </a:glow>
                </a:effectLst>
              </a:rPr>
              <a:t>அவரது சிறிய 'நகைச்சுவை.' ஒருபலி விழாவில் அவர் மிருகத்தை தியாகம் செய்ய தலையை துண்டிப்பதட்கு என்று ஒரு கத்தியை கொடுத்தார். மிருகத்தின் கழுத்தை </a:t>
            </a:r>
            <a:r>
              <a:rPr lang="ta-IN" b="1" dirty="0" smtClean="0">
                <a:effectLst>
                  <a:glow rad="101600">
                    <a:srgbClr val="000000"/>
                  </a:glow>
                </a:effectLst>
              </a:rPr>
              <a:t>வெட்டுவதற்கு சாரியன் </a:t>
            </a:r>
            <a:r>
              <a:rPr lang="ta-IN" b="1" dirty="0">
                <a:effectLst>
                  <a:glow rad="101600">
                    <a:srgbClr val="000000"/>
                  </a:glow>
                </a:effectLst>
              </a:rPr>
              <a:t>காத்திருந்தார். கழுத்தை வெட்டுவதற்கு பதிலாக ஆ</a:t>
            </a:r>
            <a:r>
              <a:rPr lang="ta-IN" b="1" dirty="0" smtClean="0">
                <a:effectLst>
                  <a:glow rad="101600">
                    <a:srgbClr val="000000"/>
                  </a:glow>
                </a:effectLst>
              </a:rPr>
              <a:t>சாரியின் </a:t>
            </a:r>
            <a:r>
              <a:rPr lang="ta-IN" b="1" dirty="0">
                <a:effectLst>
                  <a:glow rad="101600">
                    <a:srgbClr val="000000"/>
                  </a:glow>
                </a:effectLst>
              </a:rPr>
              <a:t>தலையில் அடித்துவிட்டார். </a:t>
            </a:r>
            <a:endParaRPr lang="en-US" b="1" dirty="0" smtClean="0">
              <a:effectLst>
                <a:glow rad="101600">
                  <a:srgbClr val="000000"/>
                </a:glo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2649431" y="-1467544"/>
            <a:ext cx="6494462" cy="6858000"/>
            <a:chOff x="2649538" y="-1295400"/>
            <a:chExt cx="6494462" cy="6858000"/>
          </a:xfrm>
        </p:grpSpPr>
        <p:pic>
          <p:nvPicPr>
            <p:cNvPr id="157703" name="Picture 4" descr="Caligula Hors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9538" y="-1295400"/>
              <a:ext cx="6494462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704" name="Rounded Rectangular Callout 16"/>
            <p:cNvSpPr>
              <a:spLocks noChangeArrowheads="1"/>
            </p:cNvSpPr>
            <p:nvPr/>
          </p:nvSpPr>
          <p:spPr bwMode="auto">
            <a:xfrm>
              <a:off x="6466114" y="-95250"/>
              <a:ext cx="1687286" cy="1066800"/>
            </a:xfrm>
            <a:prstGeom prst="wedgeRoundRectCallout">
              <a:avLst>
                <a:gd name="adj1" fmla="val -41315"/>
                <a:gd name="adj2" fmla="val 78889"/>
                <a:gd name="adj3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6465888" y="-19050"/>
              <a:ext cx="1600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endPara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57706" name="Rectangle 18"/>
            <p:cNvSpPr>
              <a:spLocks noChangeArrowheads="1"/>
            </p:cNvSpPr>
            <p:nvPr/>
          </p:nvSpPr>
          <p:spPr bwMode="auto">
            <a:xfrm>
              <a:off x="2667000" y="76200"/>
              <a:ext cx="2590800" cy="15240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7707" name="Rounded Rectangular Callout 19"/>
            <p:cNvSpPr>
              <a:spLocks noChangeArrowheads="1"/>
            </p:cNvSpPr>
            <p:nvPr/>
          </p:nvSpPr>
          <p:spPr bwMode="auto">
            <a:xfrm flipH="1">
              <a:off x="2743200" y="152400"/>
              <a:ext cx="2914650" cy="1143000"/>
            </a:xfrm>
            <a:prstGeom prst="wedgeRoundRectCallout">
              <a:avLst>
                <a:gd name="adj1" fmla="val -1403"/>
                <a:gd name="adj2" fmla="val 76986"/>
                <a:gd name="adj3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2819400" y="284163"/>
              <a:ext cx="2743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endParaRPr lang="en-US" altLang="zh-TW" b="1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-17569" y="128643"/>
            <a:ext cx="2667000" cy="2133600"/>
          </a:xfrm>
        </p:spPr>
        <p:txBody>
          <a:bodyPr/>
          <a:lstStyle/>
          <a:p>
            <a:pPr eaLnBrk="1" hangingPunct="1">
              <a:defRPr/>
            </a:pPr>
            <a:r>
              <a:rPr lang="ta-IN" sz="3600" dirty="0">
                <a:latin typeface="Arial" charset="0"/>
                <a:ea typeface="ＭＳ Ｐゴシック" charset="0"/>
                <a:cs typeface="ＭＳ Ｐゴシック" charset="0"/>
              </a:rPr>
              <a:t>காயுவின்பிரதிநிதி 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731" name="Text Box 4"/>
          <p:cNvSpPr txBox="1">
            <a:spLocks noChangeArrowheads="1"/>
          </p:cNvSpPr>
          <p:nvPr/>
        </p:nvSpPr>
        <p:spPr bwMode="auto">
          <a:xfrm>
            <a:off x="0" y="5233988"/>
            <a:ext cx="9144000" cy="156966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ta-IN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மன்னர் காயு தமது பிரதிநிதியாக அவரின் நண்பன் ஈஸிதாடுசை பிரதிநிதி ஆக்கினார் உண்டபின் பின்னர் காலத்தில் அவர் ரோமாபுரியின் சக்தி வாய்த்த மன்னர் </a:t>
            </a:r>
            <a:r>
              <a:rPr lang="ta-IN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எனப்பட்டார்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218117" name="WordArt 5"/>
          <p:cNvSpPr>
            <a:spLocks noChangeArrowheads="1" noChangeShapeType="1" noTextEdit="1"/>
          </p:cNvSpPr>
          <p:nvPr/>
        </p:nvSpPr>
        <p:spPr bwMode="auto">
          <a:xfrm>
            <a:off x="7543800" y="5157788"/>
            <a:ext cx="1219200" cy="1371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1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So?</a:t>
            </a:r>
          </a:p>
        </p:txBody>
      </p:sp>
      <p:sp>
        <p:nvSpPr>
          <p:cNvPr id="157701" name="TextBox 5"/>
          <p:cNvSpPr txBox="1">
            <a:spLocks noChangeArrowheads="1"/>
          </p:cNvSpPr>
          <p:nvPr/>
        </p:nvSpPr>
        <p:spPr bwMode="auto">
          <a:xfrm>
            <a:off x="0" y="7317432"/>
            <a:ext cx="125760" cy="2031325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Terry Deary, </a:t>
            </a:r>
            <a:r>
              <a:rPr lang="en-US" sz="1800" i="1"/>
              <a:t>The Rotten Romans, </a:t>
            </a:r>
            <a:r>
              <a:rPr lang="en-US" sz="1800"/>
              <a:t>Horrible Histories (Scholastic, 1994), 65</a:t>
            </a:r>
          </a:p>
        </p:txBody>
      </p:sp>
      <p:sp>
        <p:nvSpPr>
          <p:cNvPr id="157702" name="TextBox 2"/>
          <p:cNvSpPr txBox="1">
            <a:spLocks noChangeArrowheads="1"/>
          </p:cNvSpPr>
          <p:nvPr/>
        </p:nvSpPr>
        <p:spPr bwMode="auto">
          <a:xfrm>
            <a:off x="1595438" y="-68103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/>
          </a:p>
        </p:txBody>
      </p:sp>
      <p:sp>
        <p:nvSpPr>
          <p:cNvPr id="2" name="Rectangle 1"/>
          <p:cNvSpPr/>
          <p:nvPr/>
        </p:nvSpPr>
        <p:spPr>
          <a:xfrm>
            <a:off x="2819399" y="284163"/>
            <a:ext cx="2743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a-IN" sz="1600" dirty="0"/>
              <a:t>உங்களின் கட்டளை </a:t>
            </a:r>
            <a:r>
              <a:rPr lang="ta-IN" sz="1600" dirty="0" smtClean="0"/>
              <a:t>ஏதாகிலும்</a:t>
            </a:r>
            <a:r>
              <a:rPr lang="en-US" sz="1600" dirty="0" smtClean="0"/>
              <a:t> </a:t>
            </a:r>
            <a:r>
              <a:rPr lang="ta-IN" sz="1600" dirty="0" smtClean="0"/>
              <a:t>உண்டோ</a:t>
            </a:r>
            <a:r>
              <a:rPr lang="en-US" sz="1600" dirty="0" smtClean="0"/>
              <a:t>?</a:t>
            </a:r>
            <a:endParaRPr lang="en-GB" sz="1600" dirty="0"/>
          </a:p>
        </p:txBody>
      </p:sp>
      <p:sp>
        <p:nvSpPr>
          <p:cNvPr id="3" name="Rectangle 2"/>
          <p:cNvSpPr/>
          <p:nvPr/>
        </p:nvSpPr>
        <p:spPr>
          <a:xfrm>
            <a:off x="4155860" y="3244334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a-IN" dirty="0"/>
              <a:t>வினி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711521" y="25383"/>
            <a:ext cx="8322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a-IN" dirty="0" smtClean="0"/>
              <a:t>வினி</a:t>
            </a:r>
            <a:endParaRPr lang="en-US" dirty="0" smtClean="0"/>
          </a:p>
          <a:p>
            <a:r>
              <a:rPr lang="ta-IN" dirty="0"/>
              <a:t>வினி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8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 descr="Emper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4975" y="0"/>
            <a:ext cx="6169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3657600" cy="2362200"/>
          </a:xfr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/>
          <a:p>
            <a:pPr eaLnBrk="1" hangingPunct="1">
              <a:defRPr/>
            </a:pPr>
            <a:r>
              <a:rPr lang="en-GB" sz="3200" dirty="0" err="1">
                <a:effectLst/>
              </a:rPr>
              <a:t>இராய</a:t>
            </a:r>
            <a:r>
              <a:rPr lang="ta-IN" sz="3200" dirty="0" smtClean="0">
                <a:latin typeface="Arial" charset="0"/>
                <a:ea typeface="ＭＳ Ｐゴシック" charset="0"/>
                <a:cs typeface="ＭＳ Ｐゴシック" charset="0"/>
              </a:rPr>
              <a:t>ர்களுக்கு </a:t>
            </a:r>
            <a:r>
              <a:rPr lang="ta-IN" sz="3200" dirty="0">
                <a:latin typeface="Arial" charset="0"/>
                <a:ea typeface="ＭＳ Ｐゴシック" charset="0"/>
                <a:cs typeface="ＭＳ Ｐゴシック" charset="0"/>
              </a:rPr>
              <a:t>இடையிலான உறவு 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9747" name="Text Box 4"/>
          <p:cNvSpPr txBox="1">
            <a:spLocks noChangeArrowheads="1"/>
          </p:cNvSpPr>
          <p:nvPr/>
        </p:nvSpPr>
        <p:spPr bwMode="auto">
          <a:xfrm>
            <a:off x="3886200" y="838200"/>
            <a:ext cx="1477888" cy="4001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a-IN" sz="2000" b="1" dirty="0"/>
              <a:t>ஜீலியஸ் </a:t>
            </a:r>
            <a:endParaRPr lang="en-US" sz="2000" b="1" dirty="0"/>
          </a:p>
        </p:txBody>
      </p:sp>
      <p:sp>
        <p:nvSpPr>
          <p:cNvPr id="159748" name="Text Box 5"/>
          <p:cNvSpPr txBox="1">
            <a:spLocks noChangeArrowheads="1"/>
          </p:cNvSpPr>
          <p:nvPr/>
        </p:nvSpPr>
        <p:spPr bwMode="auto">
          <a:xfrm>
            <a:off x="5943600" y="1752600"/>
            <a:ext cx="1371600" cy="30777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a-IN" sz="1400" b="1" dirty="0"/>
              <a:t>ஆகஸ்டின்</a:t>
            </a:r>
            <a:endParaRPr lang="en-US" sz="1400" b="1" dirty="0"/>
          </a:p>
        </p:txBody>
      </p:sp>
      <p:sp>
        <p:nvSpPr>
          <p:cNvPr id="159749" name="Text Box 6"/>
          <p:cNvSpPr txBox="1">
            <a:spLocks noChangeArrowheads="1"/>
          </p:cNvSpPr>
          <p:nvPr/>
        </p:nvSpPr>
        <p:spPr bwMode="auto">
          <a:xfrm>
            <a:off x="7500392" y="2262068"/>
            <a:ext cx="1719808" cy="338554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a-IN" sz="1600" b="1" dirty="0"/>
              <a:t>திபெரியஸ்</a:t>
            </a:r>
            <a:endParaRPr lang="en-US" sz="1600" b="1" dirty="0"/>
          </a:p>
        </p:txBody>
      </p:sp>
      <p:sp>
        <p:nvSpPr>
          <p:cNvPr id="159750" name="Text Box 7"/>
          <p:cNvSpPr txBox="1">
            <a:spLocks noChangeArrowheads="1"/>
          </p:cNvSpPr>
          <p:nvPr/>
        </p:nvSpPr>
        <p:spPr bwMode="auto">
          <a:xfrm>
            <a:off x="7500392" y="3200400"/>
            <a:ext cx="1719808" cy="4001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a-IN" sz="1200" b="1" dirty="0"/>
              <a:t>இக்கிளடியாஸ்</a:t>
            </a:r>
            <a:r>
              <a:rPr lang="ta-IN" sz="2000" b="1" dirty="0"/>
              <a:t> </a:t>
            </a:r>
            <a:endParaRPr lang="en-US" sz="2000" b="1" dirty="0"/>
          </a:p>
        </p:txBody>
      </p:sp>
      <p:sp>
        <p:nvSpPr>
          <p:cNvPr id="159751" name="Text Box 8"/>
          <p:cNvSpPr txBox="1">
            <a:spLocks noChangeArrowheads="1"/>
          </p:cNvSpPr>
          <p:nvPr/>
        </p:nvSpPr>
        <p:spPr bwMode="auto">
          <a:xfrm>
            <a:off x="6553200" y="3810000"/>
            <a:ext cx="1219200" cy="4001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a-IN" sz="2000" b="1" dirty="0"/>
              <a:t>காயு </a:t>
            </a:r>
            <a:endParaRPr lang="en-US" sz="2000" b="1" dirty="0"/>
          </a:p>
        </p:txBody>
      </p:sp>
      <p:sp>
        <p:nvSpPr>
          <p:cNvPr id="159752" name="Text Box 9"/>
          <p:cNvSpPr txBox="1">
            <a:spLocks noChangeArrowheads="1"/>
          </p:cNvSpPr>
          <p:nvPr/>
        </p:nvSpPr>
        <p:spPr bwMode="auto">
          <a:xfrm>
            <a:off x="8677275" y="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chemeClr val="bg2"/>
                </a:solidFill>
              </a:rPr>
              <a:t>72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2" descr="claudius ol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250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-6350" y="0"/>
            <a:ext cx="3359150" cy="1350963"/>
          </a:xfrm>
        </p:spPr>
        <p:txBody>
          <a:bodyPr/>
          <a:lstStyle/>
          <a:p>
            <a:pPr eaLnBrk="1" hangingPunct="1">
              <a:defRPr/>
            </a:pPr>
            <a:r>
              <a:rPr lang="ta-IN" sz="2800" b="1" dirty="0"/>
              <a:t>இக்கிளடியாஸ்</a:t>
            </a:r>
            <a:r>
              <a:rPr lang="en-US" sz="2800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ta-IN" sz="2800" dirty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கி பி 41- 54</a:t>
            </a:r>
            <a:r>
              <a:rPr lang="en-US" sz="2800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800" dirty="0"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5" name="TextBox 3"/>
          <p:cNvSpPr txBox="1">
            <a:spLocks noChangeArrowheads="1"/>
          </p:cNvSpPr>
          <p:nvPr/>
        </p:nvSpPr>
        <p:spPr bwMode="auto">
          <a:xfrm>
            <a:off x="0" y="6516688"/>
            <a:ext cx="9144000" cy="368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Terry Deary, </a:t>
            </a:r>
            <a:r>
              <a:rPr lang="en-US" sz="1800" i="1"/>
              <a:t>The Rotten Romans, </a:t>
            </a:r>
            <a:r>
              <a:rPr lang="en-US" sz="1800"/>
              <a:t>Horrible Histories (Scholastic, 1994), 66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600" y="0"/>
            <a:ext cx="3581400" cy="193899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"</a:t>
            </a:r>
            <a:r>
              <a:rPr lang="ta-IN" sz="2000" b="1" dirty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இவருக்கு விருப்பமான பதம் </a:t>
            </a:r>
            <a:r>
              <a:rPr lang="en-US" sz="2000" b="1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br>
              <a:rPr lang="en-US" sz="2000" b="1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altLang="ja-JP" sz="2000" b="1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''</a:t>
            </a:r>
            <a:r>
              <a:rPr lang="ta-IN" altLang="ja-JP" sz="2000" b="1" dirty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க- க- க- க- க </a:t>
            </a:r>
            <a:r>
              <a:rPr lang="en-US" altLang="ja-JP" sz="2000" b="1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ta-IN" altLang="ja-JP" b="1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அவனை கொலைசெய்</a:t>
            </a:r>
            <a:r>
              <a:rPr lang="en-US" altLang="ja-JP" sz="2800" b="1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ta-IN" altLang="ja-JP" sz="2800" b="1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2800" b="1" dirty="0" smtClean="0"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412875"/>
            <a:ext cx="3352800" cy="421653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"</a:t>
            </a:r>
            <a:r>
              <a:rPr lang="ta-IN" sz="2800" dirty="0"/>
              <a:t> </a:t>
            </a:r>
            <a:r>
              <a:rPr lang="ta-IN" dirty="0" smtClean="0"/>
              <a:t>அழுகிய</a:t>
            </a:r>
            <a:r>
              <a:rPr lang="en-US" b="1" u="sng" dirty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ta-IN" dirty="0"/>
              <a:t>செயல் </a:t>
            </a:r>
            <a:r>
              <a:rPr lang="en-US" b="1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ta-IN" b="1" dirty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இக்கிளடியாசின் முதல் மனைவி ஓர் </a:t>
            </a:r>
            <a:r>
              <a:rPr lang="ta-IN" b="1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ஊர்சுற்றி</a:t>
            </a:r>
            <a:endParaRPr lang="en-US" b="1" dirty="0" smtClean="0"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b="1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ta-IN" b="1" dirty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 இதனால் தன் மனைவி கொன்றதுடன் அவளின் தோழிகள் ௩௦௦ பேரையும் </a:t>
            </a:r>
            <a:r>
              <a:rPr lang="ta-IN" b="1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கொன்றான்</a:t>
            </a:r>
            <a:r>
              <a:rPr lang="en-US" b="1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"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5200" y="4648200"/>
            <a:ext cx="5638800" cy="169277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b="1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".</a:t>
            </a:r>
            <a:r>
              <a:rPr lang="ta-IN" sz="2800" b="1" dirty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ta-IN" b="1" dirty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மிகச் கெட்ட பழக்கம்  குற்றவாளிகளை துன்புருத்துவதுடன் வாரினால் அடித்து கொல்லுதல் </a:t>
            </a:r>
            <a:r>
              <a:rPr lang="fr-FR" altLang="ja-JP" b="1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'</a:t>
            </a:r>
            <a:r>
              <a:rPr lang="en-US" altLang="ja-JP" b="1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"</a:t>
            </a:r>
            <a:r>
              <a:rPr lang="en-US" sz="2800" b="1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2600" y="1844675"/>
            <a:ext cx="3429000" cy="267765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ta-IN" b="1" u="sng" dirty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அருவறுக்கத்தக்கதாக </a:t>
            </a:r>
            <a:r>
              <a:rPr lang="ta-IN" b="1" u="sng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முடிவு</a:t>
            </a:r>
            <a:r>
              <a:rPr lang="en-US" b="1" u="sng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pPr>
              <a:defRPr/>
            </a:pPr>
            <a:r>
              <a:rPr lang="ta-IN" b="1" dirty="0" smtClean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அவனின் </a:t>
            </a:r>
            <a:r>
              <a:rPr lang="ta-IN" b="1" dirty="0"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மருமகன் உணவில் நஞ்சு வைத்து கொன்றான் </a:t>
            </a:r>
            <a:endParaRPr lang="en-US" b="1" dirty="0" smtClean="0"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7813"/>
            <a:ext cx="4572000" cy="1143000"/>
          </a:xfrm>
          <a:solidFill>
            <a:srgbClr val="010206"/>
          </a:solidFill>
        </p:spPr>
        <p:txBody>
          <a:bodyPr/>
          <a:lstStyle/>
          <a:p>
            <a:pPr eaLnBrk="1" hangingPunct="1">
              <a:defRPr/>
            </a:pPr>
            <a:r>
              <a:rPr lang="ta-IN" sz="2800" dirty="0">
                <a:latin typeface="Arial" charset="0"/>
                <a:ea typeface="ＭＳ Ｐゴシック" charset="0"/>
                <a:cs typeface="ＭＳ Ｐゴシック" charset="0"/>
              </a:rPr>
              <a:t>இக்கிளடியாஸ் யுபிட்ராக காண்பிக்கின்றமை 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42" name="Picture 4" descr="Claudius as Ze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5713" y="0"/>
            <a:ext cx="4078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019925" y="3716338"/>
            <a:ext cx="206533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ta-IN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கழுகு </a:t>
            </a:r>
            <a:endParaRPr lang="en-US" sz="3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 PL KaitiM GB" charset="0"/>
              <a:cs typeface="AR PL KaitiM GB" charset="0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5410200" y="838200"/>
            <a:ext cx="609600" cy="2971800"/>
          </a:xfrm>
          <a:prstGeom prst="line">
            <a:avLst/>
          </a:prstGeom>
          <a:noFill/>
          <a:ln w="57150">
            <a:solidFill>
              <a:srgbClr val="F0EA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5181600" y="152400"/>
            <a:ext cx="152400" cy="228600"/>
          </a:xfrm>
          <a:prstGeom prst="line">
            <a:avLst/>
          </a:prstGeom>
          <a:noFill/>
          <a:ln w="57150">
            <a:solidFill>
              <a:srgbClr val="F0EA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5334000" y="76200"/>
            <a:ext cx="0" cy="304800"/>
          </a:xfrm>
          <a:prstGeom prst="line">
            <a:avLst/>
          </a:prstGeom>
          <a:noFill/>
          <a:ln w="57150">
            <a:solidFill>
              <a:srgbClr val="F0EA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H="1">
            <a:off x="5334000" y="76200"/>
            <a:ext cx="76200" cy="304800"/>
          </a:xfrm>
          <a:prstGeom prst="line">
            <a:avLst/>
          </a:prstGeom>
          <a:noFill/>
          <a:ln w="57150">
            <a:solidFill>
              <a:srgbClr val="F0EA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5105400" y="152400"/>
            <a:ext cx="152400" cy="228600"/>
          </a:xfrm>
          <a:prstGeom prst="line">
            <a:avLst/>
          </a:prstGeom>
          <a:noFill/>
          <a:ln w="57150">
            <a:solidFill>
              <a:srgbClr val="F0EA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5257800" y="76200"/>
            <a:ext cx="0" cy="304800"/>
          </a:xfrm>
          <a:prstGeom prst="line">
            <a:avLst/>
          </a:prstGeom>
          <a:noFill/>
          <a:ln w="57150">
            <a:solidFill>
              <a:srgbClr val="F0EA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5257800" y="76200"/>
            <a:ext cx="76200" cy="304800"/>
          </a:xfrm>
          <a:prstGeom prst="line">
            <a:avLst/>
          </a:prstGeom>
          <a:noFill/>
          <a:ln w="57150">
            <a:solidFill>
              <a:srgbClr val="F0EA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cs typeface="+mn-cs"/>
            </a:endParaRPr>
          </a:p>
        </p:txBody>
      </p:sp>
      <p:pic>
        <p:nvPicPr>
          <p:cNvPr id="163851" name="Picture 4" descr="Claudius as Zeu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86413"/>
            <a:ext cx="80010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2" descr="Emper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4975" y="0"/>
            <a:ext cx="6169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3733800" cy="2008187"/>
          </a:xfr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/>
          <a:p>
            <a:pPr eaLnBrk="1" hangingPunct="1">
              <a:defRPr/>
            </a:pPr>
            <a:r>
              <a:rPr lang="en-GB" sz="3200" dirty="0" err="1">
                <a:effectLst/>
              </a:rPr>
              <a:t>இராய</a:t>
            </a:r>
            <a:r>
              <a:rPr lang="ta-IN" sz="3200" dirty="0" smtClean="0">
                <a:latin typeface="Arial" charset="0"/>
                <a:ea typeface="ＭＳ Ｐゴシック" charset="0"/>
                <a:cs typeface="ＭＳ Ｐゴシック" charset="0"/>
              </a:rPr>
              <a:t>ர்களுக்கு </a:t>
            </a:r>
            <a:r>
              <a:rPr lang="ta-IN" sz="3200" dirty="0">
                <a:latin typeface="Arial" charset="0"/>
                <a:ea typeface="ＭＳ Ｐゴシック" charset="0"/>
                <a:cs typeface="ＭＳ Ｐゴシック" charset="0"/>
              </a:rPr>
              <a:t>இடையிலான உறவு 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5891" name="Text Box 4"/>
          <p:cNvSpPr txBox="1">
            <a:spLocks noChangeArrowheads="1"/>
          </p:cNvSpPr>
          <p:nvPr/>
        </p:nvSpPr>
        <p:spPr bwMode="auto">
          <a:xfrm>
            <a:off x="3810000" y="822325"/>
            <a:ext cx="1219200" cy="338554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a-IN" sz="1600" b="1" dirty="0"/>
              <a:t>ஜீலியஸ்</a:t>
            </a:r>
            <a:endParaRPr lang="en-US" sz="1600" b="1" dirty="0"/>
          </a:p>
        </p:txBody>
      </p:sp>
      <p:sp>
        <p:nvSpPr>
          <p:cNvPr id="165892" name="Text Box 5"/>
          <p:cNvSpPr txBox="1">
            <a:spLocks noChangeArrowheads="1"/>
          </p:cNvSpPr>
          <p:nvPr/>
        </p:nvSpPr>
        <p:spPr bwMode="auto">
          <a:xfrm>
            <a:off x="5867400" y="1752600"/>
            <a:ext cx="1371600" cy="30777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a-IN" sz="1400" b="1" dirty="0"/>
              <a:t>ஆகஸ்டின்</a:t>
            </a:r>
            <a:endParaRPr lang="en-US" sz="1400" b="1" dirty="0"/>
          </a:p>
        </p:txBody>
      </p:sp>
      <p:sp>
        <p:nvSpPr>
          <p:cNvPr id="165893" name="Text Box 6"/>
          <p:cNvSpPr txBox="1">
            <a:spLocks noChangeArrowheads="1"/>
          </p:cNvSpPr>
          <p:nvPr/>
        </p:nvSpPr>
        <p:spPr bwMode="auto">
          <a:xfrm>
            <a:off x="8001000" y="2362200"/>
            <a:ext cx="1219200" cy="27699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a-IN" sz="1200" b="1" dirty="0"/>
              <a:t>திபெரியஸ்</a:t>
            </a:r>
            <a:endParaRPr lang="en-US" sz="1200" b="1" dirty="0"/>
          </a:p>
        </p:txBody>
      </p:sp>
      <p:sp>
        <p:nvSpPr>
          <p:cNvPr id="165894" name="Text Box 7"/>
          <p:cNvSpPr txBox="1">
            <a:spLocks noChangeArrowheads="1"/>
          </p:cNvSpPr>
          <p:nvPr/>
        </p:nvSpPr>
        <p:spPr bwMode="auto">
          <a:xfrm>
            <a:off x="7380312" y="3200400"/>
            <a:ext cx="1916088" cy="30777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a-IN" sz="1400" b="1" dirty="0"/>
              <a:t>இக்கிளடியாஸ்</a:t>
            </a:r>
            <a:endParaRPr lang="en-US" sz="1400" b="1" dirty="0"/>
          </a:p>
        </p:txBody>
      </p:sp>
      <p:sp>
        <p:nvSpPr>
          <p:cNvPr id="165895" name="Text Box 8"/>
          <p:cNvSpPr txBox="1">
            <a:spLocks noChangeArrowheads="1"/>
          </p:cNvSpPr>
          <p:nvPr/>
        </p:nvSpPr>
        <p:spPr bwMode="auto">
          <a:xfrm>
            <a:off x="6477000" y="3886200"/>
            <a:ext cx="1219200" cy="4001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a-IN" sz="2000" b="1" dirty="0"/>
              <a:t>காயு</a:t>
            </a:r>
            <a:endParaRPr lang="en-US" sz="2000" b="1" dirty="0"/>
          </a:p>
        </p:txBody>
      </p:sp>
      <p:sp>
        <p:nvSpPr>
          <p:cNvPr id="165896" name="Text Box 9"/>
          <p:cNvSpPr txBox="1">
            <a:spLocks noChangeArrowheads="1"/>
          </p:cNvSpPr>
          <p:nvPr/>
        </p:nvSpPr>
        <p:spPr bwMode="auto">
          <a:xfrm>
            <a:off x="8677275" y="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chemeClr val="bg2"/>
                </a:solidFill>
              </a:rPr>
              <a:t>72</a:t>
            </a:r>
          </a:p>
        </p:txBody>
      </p:sp>
      <p:sp>
        <p:nvSpPr>
          <p:cNvPr id="165897" name="Text Box 10"/>
          <p:cNvSpPr txBox="1">
            <a:spLocks noChangeArrowheads="1"/>
          </p:cNvSpPr>
          <p:nvPr/>
        </p:nvSpPr>
        <p:spPr bwMode="auto">
          <a:xfrm>
            <a:off x="4343400" y="4953000"/>
            <a:ext cx="990600" cy="396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a-IN" sz="2000" b="1" dirty="0"/>
              <a:t>நீரோ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7" descr="N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2279" y="0"/>
            <a:ext cx="6283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77813"/>
            <a:ext cx="3886200" cy="941387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solidFill>
              <a:schemeClr val="tx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ta-IN" sz="2800" dirty="0">
                <a:latin typeface="Arial" charset="0"/>
                <a:ea typeface="ＭＳ Ｐゴシック" charset="0"/>
                <a:cs typeface="ＭＳ Ｐゴシック" charset="0"/>
              </a:rPr>
              <a:t>நீரோ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ta-IN" sz="2800" dirty="0">
                <a:latin typeface="Arial" charset="0"/>
                <a:ea typeface="ＭＳ Ｐゴシック" charset="0"/>
                <a:cs typeface="ＭＳ Ｐゴシック" charset="0"/>
              </a:rPr>
              <a:t>கி பி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54-68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304800" y="1676400"/>
            <a:ext cx="38100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ta-IN" sz="3600" dirty="0"/>
          </a:p>
          <a:p>
            <a:pPr marL="571500" indent="-571500">
              <a:buFont typeface="Wingdings" pitchFamily="2" charset="2"/>
              <a:buChar char="q"/>
            </a:pPr>
            <a:r>
              <a:rPr lang="ta-IN" sz="2800" dirty="0" smtClean="0"/>
              <a:t>ஸ்திரம்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1500" indent="-571500">
              <a:buFont typeface="Wingdings" pitchFamily="2" charset="2"/>
              <a:buChar char="q"/>
            </a:pPr>
            <a:r>
              <a:rPr lang="ta-IN" sz="2800" dirty="0" smtClean="0"/>
              <a:t>பைத்தியம்</a:t>
            </a:r>
            <a:endParaRPr lang="ta-IN" sz="2800" dirty="0"/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876256" y="116632"/>
            <a:ext cx="2409348" cy="31700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a-IN" altLang="ja-JP" b="1" i="1" kern="0" dirty="0">
                <a:solidFill>
                  <a:srgbClr val="010206"/>
                </a:solidFill>
                <a:latin typeface="AR PL KaitiM GB" charset="0"/>
                <a:cs typeface="AR PL KaitiM GB" charset="0"/>
              </a:rPr>
              <a:t>நீரோ மன்னன் கிறித்தவர்களுக்கு விரோதமான உபத்திரவத்தை ரோம புரியில் இருந்து ஆரம்பித்தான் </a:t>
            </a:r>
            <a:r>
              <a:rPr lang="en-US" altLang="ja-JP" b="1" i="1" kern="0" dirty="0" smtClean="0">
                <a:solidFill>
                  <a:srgbClr val="010206"/>
                </a:solidFill>
                <a:latin typeface="AR PL KaitiM GB" charset="0"/>
                <a:cs typeface="AR PL KaitiM GB" charset="0"/>
              </a:rPr>
              <a:t>(Capitoline Museum, Rome).</a:t>
            </a:r>
            <a:endParaRPr lang="en-US" sz="1600" b="1" i="1" kern="0" dirty="0" smtClean="0">
              <a:solidFill>
                <a:srgbClr val="010206"/>
              </a:solidFill>
              <a:latin typeface="AR PL KaitiM GB" charset="0"/>
              <a:cs typeface="AR PL KaitiM GB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a-IN" sz="3200" dirty="0">
                <a:latin typeface="Arial" charset="0"/>
                <a:ea typeface="ＭＳ Ｐゴシック" charset="0"/>
                <a:cs typeface="ＭＳ Ｐゴシック" charset="0"/>
              </a:rPr>
              <a:t>பிரிட்டிகனுசுக்கு விரோதமாக நீரோ உணவில் நஞ்சு </a:t>
            </a:r>
            <a:r>
              <a:rPr lang="ta-IN" sz="3600" dirty="0">
                <a:latin typeface="Arial" charset="0"/>
                <a:ea typeface="ＭＳ Ｐゴシック" charset="0"/>
                <a:cs typeface="ＭＳ Ｐゴシック" charset="0"/>
              </a:rPr>
              <a:t>வைத்தமை 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86" name="Picture 4" descr="Nero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416050"/>
            <a:ext cx="8229600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TextBox 3"/>
          <p:cNvSpPr txBox="1">
            <a:spLocks noChangeArrowheads="1"/>
          </p:cNvSpPr>
          <p:nvPr/>
        </p:nvSpPr>
        <p:spPr bwMode="auto">
          <a:xfrm>
            <a:off x="0" y="6516688"/>
            <a:ext cx="9144000" cy="368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Terry Deary, </a:t>
            </a:r>
            <a:r>
              <a:rPr lang="en-US" sz="1800" i="1"/>
              <a:t>The Rotten Romans, </a:t>
            </a:r>
            <a:r>
              <a:rPr lang="en-US" sz="1800"/>
              <a:t>Horrible Histories (Scholastic, 1994), 67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315200" cy="1143000"/>
          </a:xfrm>
        </p:spPr>
        <p:txBody>
          <a:bodyPr/>
          <a:lstStyle/>
          <a:p>
            <a:pPr algn="ctr" eaLnBrk="1" hangingPunct="1"/>
            <a:r>
              <a:rPr lang="en-US" sz="4000" b="1" dirty="0" err="1" smtClean="0">
                <a:latin typeface="Bamini" pitchFamily="2" charset="0"/>
                <a:ea typeface="ＭＳ Ｐゴシック" charset="0"/>
                <a:cs typeface="ＭＳ Ｐゴシック" charset="0"/>
              </a:rPr>
              <a:t>fpNuf;f</a:t>
            </a:r>
            <a:r>
              <a:rPr lang="en-US" sz="4000" b="1" dirty="0" smtClean="0">
                <a:latin typeface="Bamini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 smtClean="0">
                <a:latin typeface="Bamini" pitchFamily="2" charset="0"/>
                <a:ea typeface="ＭＳ Ｐゴシック" charset="0"/>
                <a:cs typeface="ＭＳ Ｐゴシック" charset="0"/>
              </a:rPr>
              <a:t>fhyj;J</a:t>
            </a:r>
            <a:r>
              <a:rPr lang="en-US" sz="4000" b="1" dirty="0" smtClean="0">
                <a:latin typeface="Bamini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 smtClean="0">
                <a:latin typeface="Bamini" pitchFamily="2" charset="0"/>
                <a:ea typeface="ＭＳ Ｐゴシック" charset="0"/>
                <a:cs typeface="ＭＳ Ｐゴシック" charset="0"/>
              </a:rPr>
              <a:t>Kf;fpaj;Jtk</a:t>
            </a:r>
            <a:r>
              <a:rPr lang="en-US" sz="4000" b="1" dirty="0" smtClean="0">
                <a:latin typeface="Bamini" pitchFamily="2" charset="0"/>
                <a:ea typeface="ＭＳ Ｐゴシック" charset="0"/>
                <a:cs typeface="ＭＳ Ｐゴシック" charset="0"/>
              </a:rPr>
              <a:t>;</a:t>
            </a:r>
            <a:endParaRPr lang="en-US" sz="4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76200" y="1066800"/>
            <a:ext cx="4334841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FFFFFF"/>
                </a:solidFill>
                <a:latin typeface="Bamini" pitchFamily="2" charset="0"/>
                <a:ea typeface="+mn-ea"/>
                <a:cs typeface="Arial"/>
              </a:rPr>
              <a:t>gHj;jNyhkp</a:t>
            </a:r>
            <a:r>
              <a:rPr lang="en-US" sz="3200" b="1" dirty="0" smtClean="0">
                <a:solidFill>
                  <a:srgbClr val="FFFFFF"/>
                </a:solidFill>
                <a:latin typeface="Bamini" pitchFamily="2" charset="0"/>
                <a:ea typeface="+mn-ea"/>
                <a:cs typeface="Arial"/>
              </a:rPr>
              <a:t> (301 – 198)</a:t>
            </a:r>
            <a:endParaRPr lang="en-US" sz="3200" b="1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5053013" y="182562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0FFFF"/>
              </a:buClr>
              <a:buSzPct val="75000"/>
              <a:buFont typeface="Wingdings" pitchFamily="-110" charset="2"/>
              <a:buChar char="n"/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4595813" y="1066800"/>
            <a:ext cx="3441968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FFFFFF"/>
                </a:solidFill>
                <a:latin typeface="Bamini" pitchFamily="2" charset="0"/>
                <a:ea typeface="+mn-ea"/>
                <a:cs typeface="Arial"/>
              </a:rPr>
              <a:t>nrYrpl</a:t>
            </a:r>
            <a:r>
              <a:rPr lang="en-US" sz="3200" b="1" dirty="0" smtClean="0">
                <a:solidFill>
                  <a:srgbClr val="FFFFFF"/>
                </a:solidFill>
                <a:latin typeface="Bamini" pitchFamily="2" charset="0"/>
                <a:ea typeface="+mn-ea"/>
                <a:cs typeface="Arial"/>
              </a:rPr>
              <a:t>;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(198-143)</a:t>
            </a:r>
          </a:p>
        </p:txBody>
      </p:sp>
      <p:sp>
        <p:nvSpPr>
          <p:cNvPr id="133127" name="Rectangle 7"/>
          <p:cNvSpPr>
            <a:spLocks noChangeArrowheads="1"/>
          </p:cNvSpPr>
          <p:nvPr/>
        </p:nvSpPr>
        <p:spPr bwMode="auto">
          <a:xfrm>
            <a:off x="5105400" y="194627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0FFFF"/>
              </a:buClr>
              <a:buSzPct val="75000"/>
              <a:buFont typeface="Wingdings" pitchFamily="-110" charset="2"/>
              <a:buChar char="n"/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33128" name="Rectangle 8"/>
          <p:cNvSpPr>
            <a:spLocks noChangeArrowheads="1"/>
          </p:cNvSpPr>
          <p:nvPr/>
        </p:nvSpPr>
        <p:spPr bwMode="auto">
          <a:xfrm>
            <a:off x="4572000" y="1946275"/>
            <a:ext cx="4343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0FFFF"/>
              </a:buClr>
              <a:buSzPct val="75000"/>
              <a:buFont typeface="Wingdings" charset="0"/>
              <a:buChar char="n"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Gpuhjhd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Mrhupad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;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FFFF"/>
              </a:buClr>
              <a:buSzPct val="75000"/>
              <a:buFont typeface="Wingdings" charset="0"/>
              <a:buChar char="n"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mrpbaHfspd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;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vOr;rp</a:t>
            </a:r>
            <a:endParaRPr lang="en-US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mini" pitchFamily="2" charset="0"/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0FFFF"/>
              </a:buClr>
              <a:buSzPct val="75000"/>
              <a:buFont typeface="Wingdings" charset="0"/>
              <a:buChar char="n"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Njthyak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;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mopf;fg;gl;lJ</a:t>
            </a:r>
            <a:endParaRPr lang="en-US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mini" pitchFamily="2" charset="0"/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0FFFF"/>
              </a:buClr>
              <a:buSzPct val="75000"/>
              <a:buFont typeface="Wingdings" charset="0"/>
              <a:buChar char="n"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kf;fNgaupd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;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vOr;rp</a:t>
            </a:r>
            <a:endParaRPr lang="en-US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mini" pitchFamily="2" charset="0"/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0FFFF"/>
              </a:buClr>
              <a:buSzPct val="75000"/>
              <a:buFont typeface="Wingdings" charset="0"/>
              <a:buChar char="n"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rJNraHfspd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;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vOr;rp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9815" name="Text Box 9"/>
          <p:cNvSpPr txBox="1">
            <a:spLocks noChangeArrowheads="1"/>
          </p:cNvSpPr>
          <p:nvPr/>
        </p:nvSpPr>
        <p:spPr bwMode="auto">
          <a:xfrm>
            <a:off x="7467600" y="76200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cs typeface="Arial" charset="0"/>
              </a:rPr>
              <a:t>62, 65, 95</a:t>
            </a:r>
          </a:p>
        </p:txBody>
      </p:sp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152400" y="1981200"/>
            <a:ext cx="4343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rka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Rje;jpuk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;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j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iyik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rq;fj;jpd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;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cUthf;fk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;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rkhjhdk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;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epiwe;j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gz;ghL</a:t>
            </a:r>
            <a:endParaRPr lang="en-US" sz="28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Bamini" pitchFamily="2" charset="0"/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fpNuf;f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nkhop</a:t>
            </a:r>
            <a:endParaRPr lang="en-US" sz="28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Bamini" pitchFamily="2" charset="0"/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nrg;Jt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[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pj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mini" pitchFamily="2" charset="0"/>
                <a:cs typeface="Arial" charset="0"/>
              </a:rPr>
              <a:t>; 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(LXX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277813"/>
            <a:ext cx="4114800" cy="1169987"/>
          </a:xfrm>
        </p:spPr>
        <p:txBody>
          <a:bodyPr/>
          <a:lstStyle/>
          <a:p>
            <a:pPr eaLnBrk="1" hangingPunct="1">
              <a:defRPr/>
            </a:pPr>
            <a:r>
              <a:rPr lang="ta-IN" dirty="0">
                <a:latin typeface="Arial" charset="0"/>
                <a:ea typeface="ＭＳ Ｐゴシック" charset="0"/>
                <a:cs typeface="ＭＳ Ｐゴシック" charset="0"/>
              </a:rPr>
              <a:t>நன்றி மகனே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!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448" name="Picture 8" descr="Nero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34512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9" descr="Nero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34512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12" descr="Nero00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34512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Picture 13" descr="Nero000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2590800"/>
            <a:ext cx="345122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8" name="TextBox 6"/>
          <p:cNvSpPr txBox="1">
            <a:spLocks noChangeArrowheads="1"/>
          </p:cNvSpPr>
          <p:nvPr/>
        </p:nvSpPr>
        <p:spPr bwMode="auto">
          <a:xfrm>
            <a:off x="0" y="6516688"/>
            <a:ext cx="9144000" cy="368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Terry Deary, </a:t>
            </a:r>
            <a:r>
              <a:rPr lang="en-US" sz="1800" i="1"/>
              <a:t>The Rotten Romans, </a:t>
            </a:r>
            <a:r>
              <a:rPr lang="en-US" sz="1800"/>
              <a:t>Horrible Histories (Scholastic, 1994), 68-69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7813"/>
            <a:ext cx="3886200" cy="941387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solidFill>
              <a:schemeClr val="tx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ta-IN" sz="2800" dirty="0">
                <a:latin typeface="Arial" charset="0"/>
                <a:ea typeface="ＭＳ Ｐゴシック" charset="0"/>
                <a:cs typeface="ＭＳ Ｐゴシック" charset="0"/>
              </a:rPr>
              <a:t>நீரோ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ta-IN" sz="2800" dirty="0">
                <a:latin typeface="Arial" charset="0"/>
                <a:ea typeface="ＭＳ Ｐゴシック" charset="0"/>
                <a:cs typeface="ＭＳ Ｐゴシック" charset="0"/>
              </a:rPr>
              <a:t>கி பி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54-68)</a:t>
            </a:r>
          </a:p>
        </p:txBody>
      </p:sp>
      <p:pic>
        <p:nvPicPr>
          <p:cNvPr id="174082" name="Picture 4" descr="N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8163" y="-228600"/>
            <a:ext cx="4795837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304800" y="1600200"/>
            <a:ext cx="38100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1500" indent="-571500">
              <a:buFont typeface="Wingdings" pitchFamily="2" charset="2"/>
              <a:buChar char="q"/>
            </a:pPr>
            <a:r>
              <a:rPr lang="ta-IN" sz="2800" dirty="0"/>
              <a:t>ஸ்திரம்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1500" indent="-571500">
              <a:buFont typeface="Wingdings" pitchFamily="2" charset="2"/>
              <a:buChar char="q"/>
            </a:pPr>
            <a:r>
              <a:rPr lang="ta-IN" sz="2800" dirty="0" smtClean="0"/>
              <a:t>பைத்தியம்</a:t>
            </a:r>
            <a:endParaRPr lang="en-US" sz="2800" dirty="0" smtClean="0"/>
          </a:p>
          <a:p>
            <a:pPr marL="571500" indent="-571500">
              <a:buFont typeface="Wingdings" pitchFamily="2" charset="2"/>
              <a:buChar char="q"/>
            </a:pPr>
            <a:r>
              <a:rPr lang="ta-IN" sz="2800" dirty="0" smtClean="0"/>
              <a:t>மயமாலாம்</a:t>
            </a:r>
            <a:endParaRPr lang="en-US" sz="2800" dirty="0" smtClean="0"/>
          </a:p>
          <a:p>
            <a:pPr marL="571500" indent="-571500">
              <a:buFont typeface="Wingdings" pitchFamily="2" charset="2"/>
              <a:buChar char="q"/>
            </a:pPr>
            <a:r>
              <a:rPr lang="ta-IN" sz="2800" dirty="0" smtClean="0"/>
              <a:t>துன்புறுத்தல் </a:t>
            </a:r>
            <a:endParaRPr lang="en-US" sz="2800" dirty="0" smtClean="0"/>
          </a:p>
          <a:p>
            <a:pPr marL="571500" indent="-571500">
              <a:buFont typeface="Wingdings" pitchFamily="2" charset="2"/>
              <a:buChar char="q"/>
            </a:pPr>
            <a:r>
              <a:rPr lang="ta-IN" sz="2800" dirty="0" smtClean="0"/>
              <a:t>யூத </a:t>
            </a:r>
            <a:r>
              <a:rPr lang="ta-IN" sz="2800" dirty="0"/>
              <a:t>கலகம் </a:t>
            </a:r>
            <a:endParaRPr lang="en-US" sz="2800" dirty="0" smtClean="0"/>
          </a:p>
          <a:p>
            <a:pPr marL="571500" indent="-571500">
              <a:buFont typeface="Wingdings" pitchFamily="2" charset="2"/>
              <a:buChar char="q"/>
            </a:pPr>
            <a:r>
              <a:rPr lang="ta-IN" sz="2800" dirty="0" smtClean="0"/>
              <a:t>இறப்பு</a:t>
            </a:r>
            <a:endParaRPr lang="en-US" sz="2800" dirty="0" smtClean="0"/>
          </a:p>
          <a:p>
            <a:pPr marL="571500" indent="-571500">
              <a:buFont typeface="Wingdings" pitchFamily="2" charset="2"/>
              <a:buChar char="q"/>
            </a:pPr>
            <a:endParaRPr lang="ta-IN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4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4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4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4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4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4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4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4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4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4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4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4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4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1" descr="ne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2163" y="0"/>
            <a:ext cx="3240087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4343400" cy="984250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ta-IN" sz="3200" dirty="0">
                <a:latin typeface="Arial" charset="0"/>
                <a:ea typeface="ＭＳ Ｐゴシック" charset="0"/>
                <a:cs typeface="ＭＳ Ｐゴシック" charset="0"/>
              </a:rPr>
              <a:t>நீரோ </a:t>
            </a: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ta-IN" sz="3200" dirty="0">
                <a:latin typeface="Arial" charset="0"/>
                <a:ea typeface="ＭＳ Ｐゴシック" charset="0"/>
                <a:cs typeface="ＭＳ Ｐゴシック" charset="0"/>
              </a:rPr>
              <a:t>கி பி </a:t>
            </a: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54-68)</a:t>
            </a:r>
          </a:p>
        </p:txBody>
      </p:sp>
      <p:sp>
        <p:nvSpPr>
          <p:cNvPr id="176131" name="TextBox 3"/>
          <p:cNvSpPr txBox="1">
            <a:spLocks noChangeArrowheads="1"/>
          </p:cNvSpPr>
          <p:nvPr/>
        </p:nvSpPr>
        <p:spPr bwMode="auto">
          <a:xfrm>
            <a:off x="0" y="6516688"/>
            <a:ext cx="9144000" cy="368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Terry Deary, </a:t>
            </a:r>
            <a:r>
              <a:rPr lang="en-US" sz="1800" i="1"/>
              <a:t>The Rotten Romans, </a:t>
            </a:r>
            <a:r>
              <a:rPr lang="en-US" sz="1800"/>
              <a:t>Horrible Histories (Scholastic, 1994), 66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49338"/>
            <a:ext cx="6156176" cy="2000548"/>
          </a:xfrm>
          <a:prstGeom prst="rect">
            <a:avLst/>
          </a:prstGeom>
          <a:solidFill>
            <a:srgbClr val="000000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/>
              <a:t>"</a:t>
            </a:r>
            <a:r>
              <a:rPr lang="ta-IN" sz="2000" dirty="0"/>
              <a:t>விரும்பிய </a:t>
            </a:r>
            <a:r>
              <a:rPr lang="ta-IN" sz="2000" dirty="0" smtClean="0"/>
              <a:t>செய்தி</a:t>
            </a:r>
            <a:r>
              <a:rPr lang="en-US" sz="2000" dirty="0" smtClean="0"/>
              <a:t>:</a:t>
            </a:r>
            <a:r>
              <a:rPr lang="ta-IN" sz="2000" dirty="0" smtClean="0"/>
              <a:t> </a:t>
            </a:r>
            <a:r>
              <a:rPr lang="ta-IN" sz="2000" dirty="0"/>
              <a:t>யாழ் இசையை பிழையாக வசிப்பினும் நன்றாக வாசிப்பதாக </a:t>
            </a:r>
            <a:r>
              <a:rPr lang="ta-IN" sz="2000" dirty="0" smtClean="0"/>
              <a:t>கூறினர்</a:t>
            </a:r>
            <a:r>
              <a:rPr lang="en-US" sz="2000" dirty="0" smtClean="0"/>
              <a:t>”.</a:t>
            </a:r>
          </a:p>
          <a:p>
            <a:pPr>
              <a:defRPr/>
            </a:pPr>
            <a:r>
              <a:rPr lang="ta-IN" sz="2000" dirty="0"/>
              <a:t>கிரேக்கய மக்கள் அவன் நன்று என தடவினார் கிரேக்கயரே மேலானவர் என்ன மார்தட்டி கொள்வான் </a:t>
            </a:r>
            <a:endParaRPr lang="en-US" sz="2000" dirty="0" smtClean="0"/>
          </a:p>
        </p:txBody>
      </p:sp>
      <p:pic>
        <p:nvPicPr>
          <p:cNvPr id="176133" name="Picture 2" descr="4024_how-nero-saved-rome-13_0532029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" y="3573463"/>
            <a:ext cx="525145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84663" y="4868863"/>
            <a:ext cx="4859337" cy="1569660"/>
          </a:xfrm>
          <a:prstGeom prst="rect">
            <a:avLst/>
          </a:prstGeom>
          <a:solidFill>
            <a:srgbClr val="000000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ta-IN" dirty="0"/>
              <a:t>அவன் மரணத்தருவாயில் நான் இறப்பதால் இசை துறைக்கு எவ்வளவு நஷ்டம் என்றான் </a:t>
            </a:r>
            <a:r>
              <a:rPr lang="en-US" dirty="0" smtClean="0"/>
              <a:t>!</a:t>
            </a:r>
            <a:r>
              <a:rPr lang="fr-FR" dirty="0" smtClean="0"/>
              <a:t>'</a:t>
            </a:r>
            <a:r>
              <a:rPr lang="en-US" dirty="0" smtClean="0"/>
              <a:t>"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a-IN" sz="3600" dirty="0">
                <a:latin typeface="Arial" charset="0"/>
                <a:ea typeface="ＭＳ Ｐゴシック" charset="0"/>
                <a:cs typeface="ＭＳ Ｐゴシック" charset="0"/>
              </a:rPr>
              <a:t>வாசிபியன் </a:t>
            </a:r>
            <a: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ta-IN" sz="3600" dirty="0" smtClean="0">
                <a:latin typeface="Arial" charset="0"/>
                <a:ea typeface="ＭＳ Ｐゴシック" charset="0"/>
                <a:cs typeface="ＭＳ Ｐゴシック" charset="0"/>
              </a:rPr>
              <a:t>கி </a:t>
            </a:r>
            <a:r>
              <a:rPr lang="ta-IN" sz="3600" dirty="0">
                <a:latin typeface="Arial" charset="0"/>
                <a:ea typeface="ＭＳ Ｐゴシック" charset="0"/>
                <a:cs typeface="ＭＳ Ｐゴシック" charset="0"/>
              </a:rPr>
              <a:t>பி </a:t>
            </a:r>
            <a: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  <a:t>69-79</a:t>
            </a: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178178" name="Picture 4" descr="Vespas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7625" y="1196752"/>
            <a:ext cx="6378575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196752"/>
            <a:ext cx="3131840" cy="566124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9pPr>
          </a:lstStyle>
          <a:p>
            <a:pPr algn="l" eaLnBrk="1" hangingPunct="1">
              <a:defRPr/>
            </a:pPr>
            <a:r>
              <a:rPr lang="ta-IN" sz="28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மன்னன்</a:t>
            </a:r>
            <a:endParaRPr lang="en-US" sz="2800" b="1" dirty="0" smtClean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defRPr/>
            </a:pPr>
            <a:r>
              <a:rPr lang="ta-IN" sz="28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வாசிபியன்</a:t>
            </a:r>
            <a:r>
              <a:rPr lang="ta-IN" sz="32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a-IN" sz="20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இவரை கிழக்கத்திய படைகள் மன்னனாக அறிவித்தபோது ஓஸ்டியாவிலிருந்து கி.மு. </a:t>
            </a:r>
            <a:r>
              <a:rPr lang="en-US" sz="20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69</a:t>
            </a:r>
            <a:r>
              <a:rPr lang="ta-IN" sz="20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ல் </a:t>
            </a:r>
            <a:r>
              <a:rPr lang="ta-IN" sz="20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எருசலேமின் முற்றுகை நடத்தினான் </a:t>
            </a:r>
            <a:r>
              <a:rPr lang="en-US" sz="2000" b="1" i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National Museum, Rome).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277813"/>
            <a:ext cx="472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a-IN" sz="3200" dirty="0">
                <a:latin typeface="Arial" charset="0"/>
                <a:ea typeface="ＭＳ Ｐゴシック" charset="0"/>
                <a:cs typeface="ＭＳ Ｐゴシック" charset="0"/>
              </a:rPr>
              <a:t>தீத்து இராயன் கி பி </a:t>
            </a:r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79-81</a:t>
            </a: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180226" name="Picture 4" descr="Tit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7" name="Picture 5" descr="Titu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3832225"/>
            <a:ext cx="34290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635896" y="3717032"/>
            <a:ext cx="4536504" cy="316835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9pPr>
          </a:lstStyle>
          <a:p>
            <a:pPr algn="l" eaLnBrk="1" hangingPunct="1">
              <a:defRPr/>
            </a:pPr>
            <a:r>
              <a:rPr lang="ta-IN" sz="2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தீத்து இராயன் 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ta-IN" sz="2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தீத்துவின் தீர்ப்பை செனட்டோடு ஒப்பிடுகையில் சமமானவர்களுள் முதன்மையானது என்று டோகா </a:t>
            </a:r>
            <a:r>
              <a:rPr lang="ta-IN" sz="24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வலியுறுத்ததினர்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r>
              <a:rPr lang="ta-IN" sz="24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Braccio Nuovo, Vatican Museum).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396552" y="-1926227"/>
            <a:ext cx="4787900" cy="1931987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l" eaLnBrk="1" hangingPunct="1">
              <a:defRPr/>
            </a:pPr>
            <a:r>
              <a:rPr lang="ta-IN" sz="3600" b="1" dirty="0">
                <a:latin typeface="Arial" charset="0"/>
                <a:ea typeface="ＭＳ Ｐゴシック" charset="0"/>
                <a:cs typeface="ＭＳ Ｐゴシック" charset="0"/>
              </a:rPr>
              <a:t>தீத்து யூதர்களின் தேவாலயத்தை அழித்தமை </a:t>
            </a:r>
            <a:endParaRPr lang="en-US" sz="36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2274" name="Picture 3" descr="A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28600" y="199231"/>
            <a:ext cx="6053138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5" name="Picture 4" descr="Lampstan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4425" y="-2667000"/>
            <a:ext cx="4219575" cy="95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6" name="Picture 5" descr="Lampstan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8850"/>
            <a:ext cx="15494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1075" y="0"/>
            <a:ext cx="4352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/>
            </a:gs>
            <a:gs pos="100000">
              <a:srgbClr val="FF0000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Rectangle 4"/>
          <p:cNvSpPr>
            <a:spLocks noGrp="1" noChangeArrowheads="1"/>
          </p:cNvSpPr>
          <p:nvPr>
            <p:ph type="title"/>
          </p:nvPr>
        </p:nvSpPr>
        <p:spPr>
          <a:xfrm>
            <a:off x="-36513" y="334953"/>
            <a:ext cx="9180513" cy="954107"/>
          </a:xfrm>
          <a:solidFill>
            <a:schemeClr val="accent6">
              <a:lumMod val="75000"/>
            </a:schemeClr>
          </a:solidFill>
          <a:ln w="28575">
            <a:solidFill>
              <a:srgbClr val="FFFF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a-I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வெளிபடுத்தப்பட்ட விசேஷம் எப்போது யோவானால் எழுதப்பட்டது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?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sp>
        <p:nvSpPr>
          <p:cNvPr id="588806" name="Line 6"/>
          <p:cNvSpPr>
            <a:spLocks noChangeShapeType="1"/>
          </p:cNvSpPr>
          <p:nvPr/>
        </p:nvSpPr>
        <p:spPr bwMode="auto">
          <a:xfrm flipV="1">
            <a:off x="0" y="3355975"/>
            <a:ext cx="9144000" cy="460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none" w="lg" len="lg"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Comic Sans MS" pitchFamily="-112" charset="0"/>
            </a:endParaRPr>
          </a:p>
        </p:txBody>
      </p:sp>
      <p:sp>
        <p:nvSpPr>
          <p:cNvPr id="588822" name="Text Box 22"/>
          <p:cNvSpPr txBox="1">
            <a:spLocks noChangeArrowheads="1"/>
          </p:cNvSpPr>
          <p:nvPr/>
        </p:nvSpPr>
        <p:spPr bwMode="auto">
          <a:xfrm>
            <a:off x="9467850" y="188913"/>
            <a:ext cx="3168650" cy="463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r">
              <a:defRPr/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NTS 39-41, 320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0" y="1371600"/>
            <a:ext cx="9144000" cy="587375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>
            <a:outerShdw blurRad="63500" dist="107763" dir="18900000" algn="ctr" rotWithShape="0">
              <a:schemeClr val="tx2">
                <a:alpha val="74998"/>
              </a:scheme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a-IN" sz="3200" b="1" dirty="0">
                <a:solidFill>
                  <a:srgbClr val="FFFFFF"/>
                </a:solidFill>
                <a:latin typeface="Comic Sans MS" pitchFamily="-111" charset="0"/>
              </a:rPr>
              <a:t>யார் அப்போது ரோமா </a:t>
            </a:r>
            <a:r>
              <a:rPr lang="ta-IN" sz="3200" b="1" dirty="0" smtClean="0">
                <a:solidFill>
                  <a:srgbClr val="FFFFFF"/>
                </a:solidFill>
                <a:latin typeface="Comic Sans MS" pitchFamily="-111" charset="0"/>
              </a:rPr>
              <a:t>பேரரசர்கள்</a:t>
            </a:r>
            <a:r>
              <a:rPr lang="en-US" sz="3200" b="1" dirty="0" smtClean="0">
                <a:solidFill>
                  <a:srgbClr val="FFFFFF"/>
                </a:solidFill>
                <a:latin typeface="Comic Sans MS" pitchFamily="-111" charset="0"/>
              </a:rPr>
              <a:t>?</a:t>
            </a:r>
            <a:endParaRPr lang="en-US" sz="3200" b="1" dirty="0">
              <a:solidFill>
                <a:srgbClr val="FFFFFF"/>
              </a:solidFill>
              <a:latin typeface="Comic Sans MS" pitchFamily="-111" charset="0"/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-6350" y="2189162"/>
            <a:ext cx="1865313" cy="1798933"/>
            <a:chOff x="-107878" y="2188663"/>
            <a:chExt cx="1865519" cy="1799444"/>
          </a:xfrm>
        </p:grpSpPr>
        <p:grpSp>
          <p:nvGrpSpPr>
            <p:cNvPr id="184341" name="Group 10"/>
            <p:cNvGrpSpPr>
              <a:grpSpLocks/>
            </p:cNvGrpSpPr>
            <p:nvPr/>
          </p:nvGrpSpPr>
          <p:grpSpPr bwMode="auto">
            <a:xfrm>
              <a:off x="342498" y="2188663"/>
              <a:ext cx="961557" cy="1143312"/>
              <a:chOff x="385" y="1298"/>
              <a:chExt cx="272" cy="408"/>
            </a:xfrm>
          </p:grpSpPr>
          <p:sp>
            <p:nvSpPr>
              <p:cNvPr id="588808" name="Line 8"/>
              <p:cNvSpPr>
                <a:spLocks noChangeShapeType="1"/>
              </p:cNvSpPr>
              <p:nvPr/>
            </p:nvSpPr>
            <p:spPr bwMode="auto">
              <a:xfrm>
                <a:off x="521" y="1298"/>
                <a:ext cx="0" cy="408"/>
              </a:xfrm>
              <a:prstGeom prst="line">
                <a:avLst/>
              </a:prstGeom>
              <a:noFill/>
              <a:ln w="57150">
                <a:solidFill>
                  <a:srgbClr val="99CCFF"/>
                </a:solidFill>
                <a:round/>
                <a:headEnd/>
                <a:tailEnd type="none" w="lg" len="lg"/>
              </a:ln>
              <a:effectLst>
                <a:outerShdw blurRad="63500" dist="38099" dir="2700000" algn="ctr" rotWithShape="0">
                  <a:schemeClr val="tx2">
                    <a:alpha val="74998"/>
                  </a:schemeClr>
                </a:outerShdw>
              </a:effectLst>
            </p:spPr>
            <p:txBody>
              <a:bodyPr lIns="90000" tIns="46800" rIns="90000" bIns="46800">
                <a:spAutoFit/>
              </a:bodyPr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Comic Sans MS" pitchFamily="-112" charset="0"/>
                </a:endParaRPr>
              </a:p>
            </p:txBody>
          </p:sp>
          <p:sp>
            <p:nvSpPr>
              <p:cNvPr id="588809" name="Line 9"/>
              <p:cNvSpPr>
                <a:spLocks noChangeShapeType="1"/>
              </p:cNvSpPr>
              <p:nvPr/>
            </p:nvSpPr>
            <p:spPr bwMode="auto">
              <a:xfrm rot="16200000" flipV="1">
                <a:off x="521" y="1298"/>
                <a:ext cx="0" cy="272"/>
              </a:xfrm>
              <a:prstGeom prst="line">
                <a:avLst/>
              </a:prstGeom>
              <a:noFill/>
              <a:ln w="57150">
                <a:solidFill>
                  <a:srgbClr val="99CCFF"/>
                </a:solidFill>
                <a:round/>
                <a:headEnd/>
                <a:tailEnd type="none" w="lg" len="lg"/>
              </a:ln>
              <a:effectLst>
                <a:outerShdw blurRad="63500" dist="38099" dir="2700000" algn="ctr" rotWithShape="0">
                  <a:schemeClr val="tx2">
                    <a:alpha val="74998"/>
                  </a:schemeClr>
                </a:outerShdw>
              </a:effectLst>
            </p:spPr>
            <p:txBody>
              <a:bodyPr lIns="90000" tIns="46800" rIns="90000" bIns="46800">
                <a:spAutoFit/>
              </a:bodyPr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Comic Sans MS" pitchFamily="-112" charset="0"/>
                </a:endParaRPr>
              </a:p>
            </p:txBody>
          </p:sp>
        </p:grp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-107878" y="3524129"/>
              <a:ext cx="1865519" cy="463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>
              <a:outerShdw blurRad="63500" dist="107763" dir="18900000" algn="ctr" rotWithShape="0">
                <a:schemeClr val="tx2">
                  <a:alpha val="74998"/>
                </a:schemeClr>
              </a:outerShdw>
            </a:effectLst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1" dirty="0">
                <a:solidFill>
                  <a:srgbClr val="FFFFFF"/>
                </a:solidFill>
                <a:latin typeface="Comic Sans MS" pitchFamily="-111" charset="0"/>
              </a:endParaRPr>
            </a:p>
          </p:txBody>
        </p:sp>
      </p:grpSp>
      <p:sp>
        <p:nvSpPr>
          <p:cNvPr id="3" name="Chevron 2"/>
          <p:cNvSpPr>
            <a:spLocks noChangeAspect="1"/>
          </p:cNvSpPr>
          <p:nvPr/>
        </p:nvSpPr>
        <p:spPr bwMode="auto">
          <a:xfrm>
            <a:off x="-284163" y="4716463"/>
            <a:ext cx="1712913" cy="740845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defRPr/>
            </a:pPr>
            <a:r>
              <a:rPr lang="ta-IN" sz="1400" b="1" dirty="0">
                <a:solidFill>
                  <a:srgbClr val="000000"/>
                </a:solidFill>
                <a:latin typeface="Arial"/>
                <a:cs typeface="Arial"/>
              </a:rPr>
              <a:t>திபெரியஸ்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14-37</a:t>
            </a:r>
          </a:p>
        </p:txBody>
      </p:sp>
      <p:sp>
        <p:nvSpPr>
          <p:cNvPr id="12" name="Chevron 11"/>
          <p:cNvSpPr>
            <a:spLocks noChangeAspect="1"/>
          </p:cNvSpPr>
          <p:nvPr/>
        </p:nvSpPr>
        <p:spPr bwMode="auto">
          <a:xfrm>
            <a:off x="1042988" y="4716463"/>
            <a:ext cx="1746250" cy="679290"/>
          </a:xfrm>
          <a:prstGeom prst="chevron">
            <a:avLst>
              <a:gd name="adj" fmla="val 49905"/>
            </a:avLst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/>
          <a:p>
            <a:pPr algn="ctr"/>
            <a:r>
              <a:rPr lang="ta-IN" sz="1100" b="1" dirty="0">
                <a:solidFill>
                  <a:srgbClr val="FFFFFF"/>
                </a:solidFill>
                <a:cs typeface="Arial" charset="0"/>
              </a:rPr>
              <a:t>இக்கிளடியாஸ்</a:t>
            </a:r>
            <a:r>
              <a:rPr lang="en-US" sz="1100" b="1" dirty="0">
                <a:solidFill>
                  <a:srgbClr val="FFFFFF"/>
                </a:solidFill>
                <a:cs typeface="Arial" charset="0"/>
              </a:rPr>
              <a:t/>
            </a:r>
            <a:br>
              <a:rPr lang="en-US" sz="1100" b="1" dirty="0">
                <a:solidFill>
                  <a:srgbClr val="FFFFFF"/>
                </a:solidFill>
                <a:cs typeface="Arial" charset="0"/>
              </a:rPr>
            </a:br>
            <a:r>
              <a:rPr lang="en-US" sz="1600" b="1" dirty="0">
                <a:solidFill>
                  <a:srgbClr val="FFFFFF"/>
                </a:solidFill>
                <a:cs typeface="Arial" charset="0"/>
              </a:rPr>
              <a:t>37-41</a:t>
            </a:r>
            <a:endParaRPr lang="en-US" sz="2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Chevron 12"/>
          <p:cNvSpPr>
            <a:spLocks noChangeAspect="1"/>
          </p:cNvSpPr>
          <p:nvPr/>
        </p:nvSpPr>
        <p:spPr bwMode="auto">
          <a:xfrm>
            <a:off x="2290763" y="4716463"/>
            <a:ext cx="1828800" cy="710067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defRPr/>
            </a:pPr>
            <a:r>
              <a:rPr lang="ta-IN" sz="2400" b="1" dirty="0">
                <a:solidFill>
                  <a:srgbClr val="000000"/>
                </a:solidFill>
                <a:latin typeface="Arial"/>
                <a:cs typeface="Arial"/>
              </a:rPr>
              <a:t>காயு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41-54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Chevron 13"/>
          <p:cNvSpPr>
            <a:spLocks noChangeAspect="1"/>
          </p:cNvSpPr>
          <p:nvPr/>
        </p:nvSpPr>
        <p:spPr bwMode="auto">
          <a:xfrm>
            <a:off x="3665538" y="4729163"/>
            <a:ext cx="1414462" cy="647700"/>
          </a:xfrm>
          <a:prstGeom prst="chevron">
            <a:avLst>
              <a:gd name="adj" fmla="val 49995"/>
            </a:avLst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/>
          <a:p>
            <a:pPr algn="ctr"/>
            <a:r>
              <a:rPr lang="ta-IN" sz="1400" b="1" dirty="0">
                <a:solidFill>
                  <a:srgbClr val="FFFFFF"/>
                </a:solidFill>
                <a:cs typeface="Arial" charset="0"/>
              </a:rPr>
              <a:t>நீரோ</a:t>
            </a:r>
            <a:r>
              <a:rPr lang="ta-IN" sz="24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cs typeface="Arial" charset="0"/>
              </a:rPr>
              <a:t/>
            </a:r>
            <a:br>
              <a:rPr lang="en-US" sz="2400" b="1" dirty="0">
                <a:solidFill>
                  <a:srgbClr val="FFFFFF"/>
                </a:solidFill>
                <a:cs typeface="Arial" charset="0"/>
              </a:rPr>
            </a:br>
            <a:r>
              <a:rPr lang="en-US" sz="1600" b="1" dirty="0">
                <a:solidFill>
                  <a:srgbClr val="FFFFFF"/>
                </a:solidFill>
                <a:cs typeface="Arial" charset="0"/>
              </a:rPr>
              <a:t>54-68</a:t>
            </a:r>
            <a:endParaRPr lang="en-US" sz="2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Chevron 14"/>
          <p:cNvSpPr>
            <a:spLocks noChangeAspect="1"/>
          </p:cNvSpPr>
          <p:nvPr/>
        </p:nvSpPr>
        <p:spPr bwMode="auto">
          <a:xfrm>
            <a:off x="4638675" y="4716463"/>
            <a:ext cx="2244725" cy="602345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defRPr/>
            </a:pPr>
            <a:r>
              <a:rPr lang="ta-IN" sz="1100" b="1" dirty="0">
                <a:solidFill>
                  <a:srgbClr val="000000"/>
                </a:solidFill>
                <a:latin typeface="Arial"/>
                <a:cs typeface="Arial"/>
              </a:rPr>
              <a:t>வாசிபியன்</a:t>
            </a:r>
            <a:r>
              <a:rPr lang="en-US" sz="1100" b="1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1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100" b="1" dirty="0">
                <a:solidFill>
                  <a:srgbClr val="000000"/>
                </a:solidFill>
                <a:latin typeface="Arial"/>
                <a:cs typeface="Arial"/>
              </a:rPr>
              <a:t>69-79</a:t>
            </a:r>
          </a:p>
        </p:txBody>
      </p:sp>
      <p:sp>
        <p:nvSpPr>
          <p:cNvPr id="17" name="Chevron 16"/>
          <p:cNvSpPr>
            <a:spLocks noChangeAspect="1"/>
          </p:cNvSpPr>
          <p:nvPr/>
        </p:nvSpPr>
        <p:spPr bwMode="auto">
          <a:xfrm>
            <a:off x="7337425" y="4716463"/>
            <a:ext cx="1817688" cy="648512"/>
          </a:xfrm>
          <a:prstGeom prst="chevron">
            <a:avLst>
              <a:gd name="adj" fmla="val 49886"/>
            </a:avLst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/>
          <a:p>
            <a:pPr algn="ctr"/>
            <a:r>
              <a:rPr lang="ta-IN" sz="1200" b="1" dirty="0">
                <a:solidFill>
                  <a:srgbClr val="FFFFFF"/>
                </a:solidFill>
                <a:cs typeface="Arial" charset="0"/>
              </a:rPr>
              <a:t>டொமினியன் </a:t>
            </a:r>
            <a:r>
              <a:rPr lang="en-US" sz="1200" b="1" dirty="0">
                <a:solidFill>
                  <a:srgbClr val="FFFFFF"/>
                </a:solidFill>
                <a:cs typeface="Arial" charset="0"/>
              </a:rPr>
              <a:t/>
            </a:r>
            <a:br>
              <a:rPr lang="en-US" sz="1200" b="1" dirty="0">
                <a:solidFill>
                  <a:srgbClr val="FFFFFF"/>
                </a:solidFill>
                <a:cs typeface="Arial" charset="0"/>
              </a:rPr>
            </a:br>
            <a:r>
              <a:rPr lang="en-US" sz="1200" b="1" dirty="0">
                <a:solidFill>
                  <a:srgbClr val="FFFFFF"/>
                </a:solidFill>
                <a:cs typeface="Arial" charset="0"/>
              </a:rPr>
              <a:t>81-96</a:t>
            </a: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7200900" y="2201863"/>
            <a:ext cx="1976438" cy="2456635"/>
            <a:chOff x="7200672" y="2202092"/>
            <a:chExt cx="1977348" cy="2455835"/>
          </a:xfrm>
        </p:grpSpPr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7200672" y="3455809"/>
              <a:ext cx="1977348" cy="120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>
              <a:outerShdw blurRad="63500" dist="107763" dir="18900000" algn="ctr" rotWithShape="0">
                <a:schemeClr val="tx2">
                  <a:alpha val="74998"/>
                </a:schemeClr>
              </a:outerShdw>
            </a:effectLst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ta-IN" b="1" dirty="0">
                  <a:solidFill>
                    <a:srgbClr val="FFFFFF"/>
                  </a:solidFill>
                  <a:latin typeface="Comic Sans MS" pitchFamily="-111" charset="0"/>
                </a:rPr>
                <a:t>வெளிபடுத்தல் எழுதப்பட்டது கி பி </a:t>
              </a:r>
              <a:r>
                <a:rPr lang="en-US" b="1" dirty="0" smtClean="0">
                  <a:solidFill>
                    <a:srgbClr val="FFFFFF"/>
                  </a:solidFill>
                  <a:latin typeface="Comic Sans MS" pitchFamily="-111" charset="0"/>
                </a:rPr>
                <a:t>95</a:t>
              </a:r>
              <a:endParaRPr lang="en-US" b="1" dirty="0">
                <a:solidFill>
                  <a:srgbClr val="FFFFFF"/>
                </a:solidFill>
                <a:latin typeface="Comic Sans MS" pitchFamily="-111" charset="0"/>
              </a:endParaRPr>
            </a:p>
          </p:txBody>
        </p:sp>
        <p:pic>
          <p:nvPicPr>
            <p:cNvPr id="184340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119" y="2202092"/>
              <a:ext cx="1527263" cy="136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4127500" y="3455988"/>
            <a:ext cx="2030413" cy="132562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>
            <a:outerShdw blurRad="63500" dist="107763" dir="18900000" algn="ctr" rotWithShape="0">
              <a:schemeClr val="tx2">
                <a:alpha val="74998"/>
              </a:scheme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a-IN" sz="2000" b="1" dirty="0">
                <a:solidFill>
                  <a:srgbClr val="FFFFFF"/>
                </a:solidFill>
                <a:latin typeface="Comic Sans MS" pitchFamily="-111" charset="0"/>
              </a:rPr>
              <a:t>எருசலேம் அழிக்கப்பட்டமை கி பி </a:t>
            </a:r>
            <a:r>
              <a:rPr lang="en-US" sz="2000" b="1" dirty="0" smtClean="0">
                <a:solidFill>
                  <a:srgbClr val="FFFFFF"/>
                </a:solidFill>
                <a:latin typeface="Comic Sans MS" pitchFamily="-111" charset="0"/>
              </a:rPr>
              <a:t>70</a:t>
            </a:r>
            <a:endParaRPr lang="en-US" sz="2000" b="1" dirty="0">
              <a:solidFill>
                <a:srgbClr val="FFFFFF"/>
              </a:solidFill>
              <a:latin typeface="Comic Sans MS" pitchFamily="-111" charset="0"/>
            </a:endParaRPr>
          </a:p>
        </p:txBody>
      </p:sp>
      <p:pic>
        <p:nvPicPr>
          <p:cNvPr id="8" name="Picture 7" descr="Herod's Temple model 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0738" y="2030413"/>
            <a:ext cx="9715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ultiply 9"/>
          <p:cNvSpPr/>
          <p:nvPr/>
        </p:nvSpPr>
        <p:spPr bwMode="auto">
          <a:xfrm>
            <a:off x="4532313" y="1973263"/>
            <a:ext cx="1168400" cy="1281112"/>
          </a:xfrm>
          <a:prstGeom prst="mathMultiply">
            <a:avLst>
              <a:gd name="adj1" fmla="val 17055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Comic Sans MS" pitchFamily="-112" charset="0"/>
            </a:endParaRPr>
          </a:p>
        </p:txBody>
      </p:sp>
      <p:sp>
        <p:nvSpPr>
          <p:cNvPr id="30" name="Chevron 29"/>
          <p:cNvSpPr>
            <a:spLocks noChangeAspect="1"/>
          </p:cNvSpPr>
          <p:nvPr/>
        </p:nvSpPr>
        <p:spPr bwMode="auto">
          <a:xfrm>
            <a:off x="6259513" y="4716463"/>
            <a:ext cx="1428750" cy="710067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defRPr/>
            </a:pPr>
            <a:r>
              <a:rPr lang="ta-IN" sz="1400" b="1" dirty="0">
                <a:solidFill>
                  <a:srgbClr val="000000"/>
                </a:solidFill>
                <a:latin typeface="Arial"/>
                <a:cs typeface="Arial"/>
              </a:rPr>
              <a:t>தீத்து</a:t>
            </a:r>
            <a:r>
              <a:rPr lang="ta-IN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79-81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6746875" y="5487988"/>
            <a:ext cx="2397125" cy="12025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>
            <a:outerShdw blurRad="63500" dist="107763" dir="18900000" algn="ctr" rotWithShape="0">
              <a:schemeClr val="tx2">
                <a:alpha val="74998"/>
              </a:scheme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a-IN" sz="1600" b="1" dirty="0" smtClean="0">
                <a:solidFill>
                  <a:srgbClr val="FFFFFF"/>
                </a:solidFill>
                <a:latin typeface="Comic Sans MS" pitchFamily="-111" charset="0"/>
              </a:rPr>
              <a:t>எழுதியவர்</a:t>
            </a:r>
            <a:r>
              <a:rPr lang="en-US" sz="1600" b="1" dirty="0" smtClean="0">
                <a:solidFill>
                  <a:srgbClr val="FFFFFF"/>
                </a:solidFill>
                <a:latin typeface="Comic Sans MS" pitchFamily="-111" charset="0"/>
              </a:rPr>
              <a:t>:</a:t>
            </a:r>
            <a:r>
              <a:rPr lang="ta-IN" sz="1600" b="1" dirty="0" smtClean="0">
                <a:solidFill>
                  <a:srgbClr val="FFFFFF"/>
                </a:solidFill>
                <a:latin typeface="Comic Sans MS" pitchFamily="-111" charset="0"/>
              </a:rPr>
              <a:t> </a:t>
            </a:r>
            <a:r>
              <a:rPr lang="ta-IN" sz="1600" b="1" dirty="0">
                <a:solidFill>
                  <a:srgbClr val="FFFFFF"/>
                </a:solidFill>
                <a:latin typeface="Comic Sans MS" pitchFamily="-111" charset="0"/>
              </a:rPr>
              <a:t>இரேனியஸ் </a:t>
            </a:r>
            <a:endParaRPr lang="en-US" sz="1600" b="1" dirty="0" smtClean="0">
              <a:solidFill>
                <a:srgbClr val="FFFFFF"/>
              </a:solidFill>
              <a:latin typeface="Comic Sans MS" pitchFamily="-111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ta-IN" sz="1600" b="1" dirty="0">
                <a:solidFill>
                  <a:srgbClr val="FFFFFF"/>
                </a:solidFill>
                <a:latin typeface="Comic Sans MS" pitchFamily="-111" charset="0"/>
              </a:rPr>
              <a:t>அலெஸேண்ட்ரியா கிளமெண்ட் </a:t>
            </a:r>
            <a:endParaRPr lang="en-US" sz="1600" b="1" dirty="0" smtClean="0">
              <a:solidFill>
                <a:srgbClr val="FFFFFF"/>
              </a:solidFill>
              <a:latin typeface="Comic Sans MS" pitchFamily="-111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" y="3455988"/>
            <a:ext cx="22904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a-IN" b="1" dirty="0">
                <a:solidFill>
                  <a:schemeClr val="bg1"/>
                </a:solidFill>
              </a:rPr>
              <a:t>இயேசு சிலுவையில் அறையப்பட்டது கி பி </a:t>
            </a:r>
            <a:r>
              <a:rPr lang="en-US" b="1" dirty="0" smtClean="0">
                <a:solidFill>
                  <a:schemeClr val="bg1"/>
                </a:solidFill>
              </a:rPr>
              <a:t>33</a:t>
            </a:r>
            <a:endParaRPr lang="en-GB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00"/>
                                        <p:tgtEl>
                                          <p:spTgt spid="588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22" grpId="0"/>
      <p:bldP spid="30" grpId="0" animBg="1"/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4" descr="Domiti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4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0" name="Picture 5" descr="Domitia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1950" y="1347788"/>
            <a:ext cx="29305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277813"/>
            <a:ext cx="5638800" cy="847725"/>
          </a:xfrm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ta-IN" sz="2800" b="1" dirty="0">
                <a:latin typeface="Arial" charset="0"/>
                <a:ea typeface="ＭＳ Ｐゴシック" charset="0"/>
                <a:cs typeface="ＭＳ Ｐゴシック" charset="0"/>
              </a:rPr>
              <a:t>டொமினிக்கன் கி பி</a:t>
            </a:r>
            <a:r>
              <a:rPr 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 (81-96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795963" y="1412875"/>
            <a:ext cx="3313112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9pPr>
          </a:lstStyle>
          <a:p>
            <a:pPr eaLnBrk="1" hangingPunct="1">
              <a:defRPr/>
            </a:pPr>
            <a:r>
              <a:rPr lang="ta-IN" sz="2800" b="1" dirty="0">
                <a:latin typeface="Arial" charset="0"/>
                <a:ea typeface="ＭＳ Ｐゴシック" charset="0"/>
                <a:cs typeface="ＭＳ Ｐゴシック" charset="0"/>
              </a:rPr>
              <a:t>எபேசு பட்டணத்திலுள்ள ஒரு கோயிலில் இச் சிலை </a:t>
            </a:r>
            <a:r>
              <a:rPr lang="ta-IN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கண்டெடுக்கப்பட்டது</a:t>
            </a:r>
            <a:r>
              <a:rPr 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ta-IN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இதில் </a:t>
            </a:r>
            <a:r>
              <a:rPr lang="ta-IN" sz="2800" b="1" dirty="0">
                <a:latin typeface="Arial" charset="0"/>
                <a:ea typeface="ＭＳ Ｐゴシック" charset="0"/>
                <a:cs typeface="ＭＳ Ｐゴシック" charset="0"/>
              </a:rPr>
              <a:t>தம்மை ஒரு தெய்வமாக </a:t>
            </a:r>
            <a:r>
              <a:rPr lang="ta-IN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காட்டுகிறார்</a:t>
            </a:r>
            <a:r>
              <a:rPr 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r>
              <a:rPr lang="ta-IN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6037263"/>
            <a:ext cx="5724525" cy="8461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9pPr>
          </a:lstStyle>
          <a:p>
            <a:pPr eaLnBrk="1" hangingPunct="1">
              <a:defRPr/>
            </a:pPr>
            <a:r>
              <a:rPr lang="ta-IN" sz="2800" b="1" kern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வெளிபடுத்தப்பட்ட விசேஷம் </a:t>
            </a:r>
            <a:r>
              <a:rPr lang="en-US" sz="2800" b="1" kern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ta-IN" sz="2800" b="1" kern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கி </a:t>
            </a:r>
            <a:r>
              <a:rPr lang="ta-IN" sz="2800" b="1" kern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பி </a:t>
            </a:r>
            <a:r>
              <a:rPr lang="en-US" sz="2800" b="1" kern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95)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6388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ta-IN" sz="2800" dirty="0">
                <a:latin typeface="Arial" charset="0"/>
                <a:ea typeface="ＭＳ Ｐゴシック" charset="0"/>
                <a:cs typeface="Arial" charset="0"/>
              </a:rPr>
              <a:t>ரோமா இராயர்கள் ஆகஸ்டினில் இருந்து இக்கிளடியாஸ் </a:t>
            </a:r>
            <a:endParaRPr lang="en-US" sz="28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8418" name="Text Box 5"/>
          <p:cNvSpPr txBox="1">
            <a:spLocks noChangeArrowheads="1"/>
          </p:cNvSpPr>
          <p:nvPr/>
        </p:nvSpPr>
        <p:spPr bwMode="auto">
          <a:xfrm>
            <a:off x="8534400" y="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cs typeface="Arial" charset="0"/>
              </a:rPr>
              <a:t>72</a:t>
            </a:r>
          </a:p>
        </p:txBody>
      </p:sp>
      <p:graphicFrame>
        <p:nvGraphicFramePr>
          <p:cNvPr id="70725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954277"/>
              </p:ext>
            </p:extLst>
          </p:nvPr>
        </p:nvGraphicFramePr>
        <p:xfrm>
          <a:off x="527050" y="1241425"/>
          <a:ext cx="8159750" cy="1401763"/>
        </p:xfrm>
        <a:graphic>
          <a:graphicData uri="http://schemas.openxmlformats.org/drawingml/2006/table">
            <a:tbl>
              <a:tblPr/>
              <a:tblGrid>
                <a:gridCol w="1225550"/>
                <a:gridCol w="1371600"/>
                <a:gridCol w="2095872"/>
                <a:gridCol w="1872208"/>
                <a:gridCol w="1594520"/>
              </a:tblGrid>
              <a:tr h="1401763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திகதி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0854" marB="6085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பெயர்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0854" marB="608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நிகழ்வு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0854" marB="608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வேதப்பகுதி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0854" marB="608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இவர்களுக்கும் யூதர்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,</a:t>
                      </a:r>
                      <a:r>
                        <a:rPr kumimoji="0" lang="ta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கிறிஸ்தவருக்குமான தொடர்பு 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0854" marB="608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0724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551103"/>
              </p:ext>
            </p:extLst>
          </p:nvPr>
        </p:nvGraphicFramePr>
        <p:xfrm>
          <a:off x="527050" y="2641600"/>
          <a:ext cx="8159750" cy="4054177"/>
        </p:xfrm>
        <a:graphic>
          <a:graphicData uri="http://schemas.openxmlformats.org/drawingml/2006/table">
            <a:tbl>
              <a:tblPr/>
              <a:tblGrid>
                <a:gridCol w="1225550"/>
                <a:gridCol w="1371600"/>
                <a:gridCol w="2301875"/>
                <a:gridCol w="1528763"/>
                <a:gridCol w="1731962"/>
              </a:tblGrid>
              <a:tr h="1219275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30 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ta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கி மு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- </a:t>
                      </a:r>
                      <a:r>
                        <a:rPr kumimoji="0" lang="ta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கி பி</a:t>
                      </a: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14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07" marB="6100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ஆகஸ்டின்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07" marB="6100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இயேசுவின் பிறப்பு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07" marB="6100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லூக்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2:1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07" marB="6100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சுதந்திரம் மரணத்தின் பின் கடவுளாக அழைக்கப்பட்டார்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07" marB="6100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0644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14-37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07" marB="6100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திபெரியஸ்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07" marB="6100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இயேசுவின் ஊழியம் மரணம்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07" marB="6100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லூக்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3:1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07" marB="6100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சுதந்திரம்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07" marB="6100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0644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37-41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07" marB="6100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காயு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07" marB="6100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07" marB="6100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07" marB="6100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கடவுளாக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அழைத்துக்கொண்டான்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07" marB="6100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9275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41-54</a:t>
                      </a: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07" marB="6100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இக்கிளடியாஸ்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07" marB="6100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பஞ்சம்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,</a:t>
                      </a:r>
                      <a:r>
                        <a:rPr kumimoji="0" lang="ta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யூதர்கள் ரோமில் இருந்து வெளியேற்றியமை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,</a:t>
                      </a:r>
                      <a:r>
                        <a:rPr kumimoji="0" lang="ta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மிஷானறி பயணம் 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07" marB="6100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அபோ 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11:28; 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அபோ 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18:2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; 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அபோ 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13-28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07" marB="6100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சகிப்பு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07" marB="61007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6388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ta-IN" sz="3600" dirty="0">
                <a:latin typeface="Arial" charset="0"/>
                <a:ea typeface="ＭＳ Ｐゴシック" charset="0"/>
                <a:cs typeface="ＭＳ Ｐゴシック" charset="0"/>
              </a:rPr>
              <a:t>ரோமா இராயர்கள் நீரோ இருந்து வாசிபியன்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0466" name="Text Box 3"/>
          <p:cNvSpPr txBox="1">
            <a:spLocks noChangeArrowheads="1"/>
          </p:cNvSpPr>
          <p:nvPr/>
        </p:nvSpPr>
        <p:spPr bwMode="auto">
          <a:xfrm>
            <a:off x="8534400" y="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72</a:t>
            </a:r>
          </a:p>
        </p:txBody>
      </p:sp>
      <p:graphicFrame>
        <p:nvGraphicFramePr>
          <p:cNvPr id="19968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825286"/>
              </p:ext>
            </p:extLst>
          </p:nvPr>
        </p:nvGraphicFramePr>
        <p:xfrm>
          <a:off x="527050" y="1241425"/>
          <a:ext cx="8159750" cy="1401763"/>
        </p:xfrm>
        <a:graphic>
          <a:graphicData uri="http://schemas.openxmlformats.org/drawingml/2006/table">
            <a:tbl>
              <a:tblPr/>
              <a:tblGrid>
                <a:gridCol w="1225550"/>
                <a:gridCol w="1371600"/>
                <a:gridCol w="2286000"/>
                <a:gridCol w="1544638"/>
                <a:gridCol w="1731962"/>
              </a:tblGrid>
              <a:tr h="1401763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திகதி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கி பி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0854" marB="6085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பெயர்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0854" marB="608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நிகழ்வு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0854" marB="608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வேதப்பகுதி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0854" marB="608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இவர்களுக்கும் யூதர்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,</a:t>
                      </a:r>
                      <a:r>
                        <a:rPr kumimoji="0" lang="ta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கிறிஸ்தவருக்குமான தொடர்பு 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0854" marB="608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9783" name="Group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508563"/>
              </p:ext>
            </p:extLst>
          </p:nvPr>
        </p:nvGraphicFramePr>
        <p:xfrm>
          <a:off x="527050" y="2641600"/>
          <a:ext cx="8159750" cy="4303104"/>
        </p:xfrm>
        <a:graphic>
          <a:graphicData uri="http://schemas.openxmlformats.org/drawingml/2006/table">
            <a:tbl>
              <a:tblPr/>
              <a:tblGrid>
                <a:gridCol w="1225550"/>
                <a:gridCol w="1371600"/>
                <a:gridCol w="2301875"/>
                <a:gridCol w="1528763"/>
                <a:gridCol w="1731962"/>
              </a:tblGrid>
              <a:tr h="1493726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54-68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நீரோ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பவுலின் விசாரணை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,</a:t>
                      </a: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ரோமில் அடைந்த துன்பம்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அபோ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25:10-12; 27:24; </a:t>
                      </a:r>
                      <a:b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2 </a:t>
                      </a: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திமோ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4:16-17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கடவுளாக அழைத்துக்கொண்டான் </a:t>
                      </a: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763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68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கல்பா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763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69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ஓது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763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69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விடெல்லியஸ்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5086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69-79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வாசிபியன்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எருசலேம் தேவாலயம் இடிபட்டமை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மத்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24:1</a:t>
                      </a: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, 2; </a:t>
                      </a: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தானி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9:27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யூதருக்கு எதிரான யுத்தம் 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3" marB="61063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5" descr="Hasmonean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2763" y="0"/>
            <a:ext cx="4821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800600"/>
            <a:ext cx="39624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Bamini" pitchFamily="2" charset="0"/>
                <a:ea typeface="ＭＳ Ｐゴシック" charset="0"/>
              </a:rPr>
              <a:t>m];</a:t>
            </a:r>
            <a:r>
              <a:rPr lang="en-US" dirty="0" err="1" smtClean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Bamini" pitchFamily="2" charset="0"/>
                <a:ea typeface="ＭＳ Ｐゴシック" charset="0"/>
              </a:rPr>
              <a:t>Nkhdpaupd</a:t>
            </a:r>
            <a:r>
              <a:rPr lang="en-US" dirty="0" smtClean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Bamini" pitchFamily="2" charset="0"/>
                <a:ea typeface="ＭＳ Ｐゴシック" charset="0"/>
              </a:rPr>
              <a:t>; </a:t>
            </a:r>
            <a:r>
              <a:rPr lang="en-US" dirty="0" err="1" smtClean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Bamini" pitchFamily="2" charset="0"/>
                <a:ea typeface="ＭＳ Ｐゴシック" charset="0"/>
              </a:rPr>
              <a:t>tpupthf;fk</a:t>
            </a:r>
            <a:r>
              <a:rPr lang="en-US" dirty="0" smtClean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Bamini" pitchFamily="2" charset="0"/>
                <a:ea typeface="ＭＳ Ｐゴシック" charset="0"/>
              </a:rPr>
              <a:t>;</a:t>
            </a:r>
            <a:endParaRPr lang="en-US" dirty="0">
              <a:solidFill>
                <a:srgbClr val="FFFFFF"/>
              </a:solidFill>
              <a:effectLst>
                <a:glow rad="228600">
                  <a:schemeClr val="bg2"/>
                </a:glow>
              </a:effectLst>
              <a:latin typeface="Bamini" pitchFamily="2" charset="0"/>
              <a:ea typeface="ＭＳ Ｐゴシック" charset="0"/>
            </a:endParaRPr>
          </a:p>
        </p:txBody>
      </p:sp>
      <p:pic>
        <p:nvPicPr>
          <p:cNvPr id="121859" name="Picture 4" descr="Weiner Dog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8" y="76200"/>
            <a:ext cx="420846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1" name="Line 5"/>
          <p:cNvSpPr>
            <a:spLocks noChangeShapeType="1"/>
          </p:cNvSpPr>
          <p:nvPr/>
        </p:nvSpPr>
        <p:spPr bwMode="auto">
          <a:xfrm flipH="1">
            <a:off x="1447800" y="744538"/>
            <a:ext cx="454025" cy="246062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3782" name="Line 6"/>
          <p:cNvSpPr>
            <a:spLocks noChangeShapeType="1"/>
          </p:cNvSpPr>
          <p:nvPr/>
        </p:nvSpPr>
        <p:spPr bwMode="auto">
          <a:xfrm>
            <a:off x="1514475" y="1143000"/>
            <a:ext cx="330200" cy="1588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3783" name="Line 7"/>
          <p:cNvSpPr>
            <a:spLocks noChangeShapeType="1"/>
          </p:cNvSpPr>
          <p:nvPr/>
        </p:nvSpPr>
        <p:spPr bwMode="auto">
          <a:xfrm>
            <a:off x="793750" y="1447800"/>
            <a:ext cx="1492250" cy="5334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3784" name="Line 8"/>
          <p:cNvSpPr>
            <a:spLocks noChangeShapeType="1"/>
          </p:cNvSpPr>
          <p:nvPr/>
        </p:nvSpPr>
        <p:spPr bwMode="auto">
          <a:xfrm flipH="1">
            <a:off x="457200" y="1371600"/>
            <a:ext cx="1371600" cy="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3785" name="Line 9"/>
          <p:cNvSpPr>
            <a:spLocks noChangeShapeType="1"/>
          </p:cNvSpPr>
          <p:nvPr/>
        </p:nvSpPr>
        <p:spPr bwMode="auto">
          <a:xfrm rot="10800000" flipV="1">
            <a:off x="779463" y="2057400"/>
            <a:ext cx="1403350" cy="3429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3786" name="Line 10"/>
          <p:cNvSpPr>
            <a:spLocks noChangeShapeType="1"/>
          </p:cNvSpPr>
          <p:nvPr/>
        </p:nvSpPr>
        <p:spPr bwMode="auto">
          <a:xfrm flipH="1" flipV="1">
            <a:off x="2057400" y="2514600"/>
            <a:ext cx="404813" cy="28575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3787" name="Line 11"/>
          <p:cNvSpPr>
            <a:spLocks noChangeShapeType="1"/>
          </p:cNvSpPr>
          <p:nvPr/>
        </p:nvSpPr>
        <p:spPr bwMode="auto">
          <a:xfrm>
            <a:off x="1320800" y="2362200"/>
            <a:ext cx="1651000" cy="1588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3788" name="Line 12"/>
          <p:cNvSpPr>
            <a:spLocks noChangeShapeType="1"/>
          </p:cNvSpPr>
          <p:nvPr/>
        </p:nvSpPr>
        <p:spPr bwMode="auto">
          <a:xfrm flipH="1">
            <a:off x="1066800" y="2743200"/>
            <a:ext cx="741363" cy="195263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3789" name="Line 13"/>
          <p:cNvSpPr>
            <a:spLocks noChangeShapeType="1"/>
          </p:cNvSpPr>
          <p:nvPr/>
        </p:nvSpPr>
        <p:spPr bwMode="auto">
          <a:xfrm>
            <a:off x="2743200" y="2746375"/>
            <a:ext cx="741363" cy="246063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3790" name="Text Box 14"/>
          <p:cNvSpPr txBox="1">
            <a:spLocks noChangeArrowheads="1"/>
          </p:cNvSpPr>
          <p:nvPr/>
        </p:nvSpPr>
        <p:spPr bwMode="auto">
          <a:xfrm>
            <a:off x="3524250" y="281940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BA1236"/>
                </a:solidFill>
                <a:latin typeface="Times New Roman" charset="0"/>
              </a:rPr>
              <a:t>?</a:t>
            </a:r>
          </a:p>
        </p:txBody>
      </p:sp>
      <p:sp>
        <p:nvSpPr>
          <p:cNvPr id="203791" name="Text Box 15"/>
          <p:cNvSpPr txBox="1">
            <a:spLocks noChangeArrowheads="1"/>
          </p:cNvSpPr>
          <p:nvPr/>
        </p:nvSpPr>
        <p:spPr bwMode="auto">
          <a:xfrm>
            <a:off x="685800" y="28336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BA1236"/>
                </a:solidFill>
                <a:latin typeface="Times New Roman" charset="0"/>
              </a:rPr>
              <a:t>?</a:t>
            </a:r>
          </a:p>
        </p:txBody>
      </p:sp>
      <p:sp>
        <p:nvSpPr>
          <p:cNvPr id="203792" name="AutoShape 16"/>
          <p:cNvSpPr>
            <a:spLocks noChangeArrowheads="1"/>
          </p:cNvSpPr>
          <p:nvPr/>
        </p:nvSpPr>
        <p:spPr bwMode="auto">
          <a:xfrm>
            <a:off x="1111250" y="2971800"/>
            <a:ext cx="412750" cy="393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BA123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3793" name="AutoShape 17"/>
          <p:cNvSpPr>
            <a:spLocks noChangeArrowheads="1"/>
          </p:cNvSpPr>
          <p:nvPr/>
        </p:nvSpPr>
        <p:spPr bwMode="auto">
          <a:xfrm>
            <a:off x="3048000" y="2971800"/>
            <a:ext cx="412750" cy="393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BA123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1873" name="Text Box 18"/>
          <p:cNvSpPr txBox="1">
            <a:spLocks noChangeArrowheads="1"/>
          </p:cNvSpPr>
          <p:nvPr/>
        </p:nvSpPr>
        <p:spPr bwMode="auto">
          <a:xfrm>
            <a:off x="8610600" y="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Times New Roman" charset="0"/>
              </a:rPr>
              <a:t>69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867400" y="6453188"/>
            <a:ext cx="3192463" cy="3381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600" b="1" dirty="0" err="1">
                <a:latin typeface="Arial"/>
                <a:ea typeface="+mn-ea"/>
                <a:cs typeface="Arial"/>
              </a:rPr>
              <a:t>Beitzel</a:t>
            </a:r>
            <a:r>
              <a:rPr lang="en-US" sz="1600" b="1" dirty="0">
                <a:latin typeface="Arial"/>
                <a:ea typeface="+mn-ea"/>
                <a:cs typeface="Arial"/>
              </a:rPr>
              <a:t>, 1</a:t>
            </a:r>
            <a:r>
              <a:rPr lang="en-US" sz="1600" b="1" baseline="30000" dirty="0">
                <a:latin typeface="Arial"/>
                <a:ea typeface="+mn-ea"/>
                <a:cs typeface="Arial"/>
              </a:rPr>
              <a:t>st</a:t>
            </a:r>
            <a:r>
              <a:rPr lang="en-US" sz="1600" b="1" dirty="0">
                <a:latin typeface="Arial"/>
                <a:ea typeface="+mn-ea"/>
                <a:cs typeface="Arial"/>
              </a:rPr>
              <a:t> edition, 155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3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3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3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3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3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03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3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3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3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3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3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3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3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3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1" grpId="0" animBg="1"/>
      <p:bldP spid="203782" grpId="0" animBg="1"/>
      <p:bldP spid="203783" grpId="0" animBg="1"/>
      <p:bldP spid="203784" grpId="0" animBg="1"/>
      <p:bldP spid="203785" grpId="0" animBg="1"/>
      <p:bldP spid="203786" grpId="0" animBg="1"/>
      <p:bldP spid="203787" grpId="0" animBg="1"/>
      <p:bldP spid="203788" grpId="0" animBg="1"/>
      <p:bldP spid="203789" grpId="0" animBg="1"/>
      <p:bldP spid="203790" grpId="0" autoUpdateAnimBg="0"/>
      <p:bldP spid="203791" grpId="0" autoUpdateAnimBg="0"/>
      <p:bldP spid="203792" grpId="0" animBg="1"/>
      <p:bldP spid="20379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6388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ta-IN" sz="3600" dirty="0">
                <a:latin typeface="Arial" charset="0"/>
                <a:ea typeface="ＭＳ Ｐゴシック" charset="0"/>
                <a:cs typeface="ＭＳ Ｐゴシック" charset="0"/>
              </a:rPr>
              <a:t>ரோமா இராயர்கள் </a:t>
            </a:r>
            <a:r>
              <a:rPr lang="ta-IN" sz="3600" dirty="0" smtClean="0">
                <a:latin typeface="Arial" charset="0"/>
                <a:ea typeface="ＭＳ Ｐゴシック" charset="0"/>
                <a:cs typeface="ＭＳ Ｐゴシック" charset="0"/>
              </a:rPr>
              <a:t>தீத்து</a:t>
            </a:r>
            <a: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a-IN" sz="3600" dirty="0" smtClean="0">
                <a:latin typeface="Arial" charset="0"/>
                <a:ea typeface="ＭＳ Ｐゴシック" charset="0"/>
                <a:cs typeface="ＭＳ Ｐゴシック" charset="0"/>
              </a:rPr>
              <a:t>இருந்து</a:t>
            </a:r>
            <a:r>
              <a:rPr lang="en-US" sz="3600" dirty="0" smtClean="0"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ta-IN" sz="3600" dirty="0" smtClean="0">
                <a:latin typeface="Arial" charset="0"/>
                <a:ea typeface="ＭＳ Ｐゴシック" charset="0"/>
                <a:cs typeface="ＭＳ Ｐゴシック" charset="0"/>
              </a:rPr>
              <a:t>ஏரோது 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2514" name="Text Box 3"/>
          <p:cNvSpPr txBox="1">
            <a:spLocks noChangeArrowheads="1"/>
          </p:cNvSpPr>
          <p:nvPr/>
        </p:nvSpPr>
        <p:spPr bwMode="auto">
          <a:xfrm>
            <a:off x="8534400" y="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72</a:t>
            </a:r>
          </a:p>
        </p:txBody>
      </p:sp>
      <p:graphicFrame>
        <p:nvGraphicFramePr>
          <p:cNvPr id="20173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826467"/>
              </p:ext>
            </p:extLst>
          </p:nvPr>
        </p:nvGraphicFramePr>
        <p:xfrm>
          <a:off x="527050" y="1241425"/>
          <a:ext cx="8159750" cy="1401763"/>
        </p:xfrm>
        <a:graphic>
          <a:graphicData uri="http://schemas.openxmlformats.org/drawingml/2006/table">
            <a:tbl>
              <a:tblPr/>
              <a:tblGrid>
                <a:gridCol w="1225550"/>
                <a:gridCol w="1371600"/>
                <a:gridCol w="2286000"/>
                <a:gridCol w="1544638"/>
                <a:gridCol w="1731962"/>
              </a:tblGrid>
              <a:tr h="1401763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திகதி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கி பி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0854" marB="6085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பெயர்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0854" marB="608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நிகழ்வு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0854" marB="608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வேதப்பகுதி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0854" marB="608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இவர்களுக்கும் யூதர்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,</a:t>
                      </a:r>
                      <a:r>
                        <a:rPr kumimoji="0" lang="ta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கிறிஸ்தவருக்குமான தொடர்பு 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0854" marB="608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1824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562886"/>
              </p:ext>
            </p:extLst>
          </p:nvPr>
        </p:nvGraphicFramePr>
        <p:xfrm>
          <a:off x="527050" y="2254757"/>
          <a:ext cx="8149406" cy="3897456"/>
        </p:xfrm>
        <a:graphic>
          <a:graphicData uri="http://schemas.openxmlformats.org/drawingml/2006/table">
            <a:tbl>
              <a:tblPr/>
              <a:tblGrid>
                <a:gridCol w="1225550"/>
                <a:gridCol w="1371600"/>
                <a:gridCol w="2301875"/>
                <a:gridCol w="1528763"/>
                <a:gridCol w="1721618"/>
              </a:tblGrid>
              <a:tr h="596836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79-81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தீத்து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441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81-96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டொமினிக்கன்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கிறிஸ்த்தவர்களை துன்புருத்தியமை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கடவுளாக அழைத்துக்கொண்டான் </a:t>
                      </a: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836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96-98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நேர்வா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836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98-117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ட்ராஜன்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2620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117-138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ஏரோது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ta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யூதர்களை கீழ்த்தள்ளியமை 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92" marB="6109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1" descr="caligula_promo_imag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8540750" cy="55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" y="44450"/>
            <a:ext cx="9083675" cy="1143000"/>
          </a:xfrm>
        </p:spPr>
        <p:txBody>
          <a:bodyPr/>
          <a:lstStyle/>
          <a:p>
            <a:pPr eaLnBrk="1" hangingPunct="1">
              <a:defRPr/>
            </a:pPr>
            <a:r>
              <a:rPr lang="ta-IN" sz="3200" b="1" dirty="0">
                <a:latin typeface="Arial" charset="0"/>
                <a:ea typeface="ＭＳ Ｐゴシック" charset="0"/>
                <a:cs typeface="ＭＳ Ｐゴシック" charset="0"/>
              </a:rPr>
              <a:t>ரோமா இராயர்களிடமிருந்து கற்றுக்கொள்ளும் பாடம் </a:t>
            </a:r>
            <a:r>
              <a:rPr lang="en-US" sz="3200" b="1" dirty="0" smtClean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sz="32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785225" cy="5040312"/>
          </a:xfrm>
        </p:spPr>
        <p:txBody>
          <a:bodyPr/>
          <a:lstStyle/>
          <a:p>
            <a:pPr eaLnBrk="1" hangingPunct="1">
              <a:defRPr/>
            </a:pPr>
            <a:r>
              <a:rPr lang="ta-IN" sz="2400" b="1" dirty="0">
                <a:latin typeface="Arial" charset="0"/>
                <a:ea typeface="ＭＳ Ｐゴシック" charset="0"/>
                <a:cs typeface="ＭＳ Ｐゴシック" charset="0"/>
              </a:rPr>
              <a:t>நீங்கள் கையாளக்கூடிய விட பெரிய பொறுப்பை ஏற்காதிருத்தல் </a:t>
            </a:r>
            <a:endParaRPr lang="en-US" sz="24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ta-IN" sz="2400" b="1" dirty="0">
                <a:latin typeface="Arial" charset="0"/>
                <a:ea typeface="ＭＳ Ｐゴシック" charset="0"/>
                <a:cs typeface="ＭＳ Ｐゴシック" charset="0"/>
              </a:rPr>
              <a:t>தலைமைத்துவான் மக்களை பற்றியது </a:t>
            </a:r>
            <a:r>
              <a:rPr lang="en-US" sz="2400" b="1" dirty="0" smtClean="0">
                <a:latin typeface="Arial" charset="0"/>
                <a:ea typeface="ＭＳ Ｐゴシック" charset="0"/>
                <a:cs typeface="ＭＳ Ｐゴシック" charset="0"/>
              </a:rPr>
              <a:t>- </a:t>
            </a:r>
            <a:r>
              <a:rPr lang="ta-IN" sz="2400" b="1" dirty="0" smtClean="0">
                <a:latin typeface="Arial" charset="0"/>
                <a:ea typeface="ＭＳ Ｐゴシック" charset="0"/>
                <a:cs typeface="ＭＳ Ｐゴシック" charset="0"/>
              </a:rPr>
              <a:t>தம்மை </a:t>
            </a:r>
            <a:r>
              <a:rPr lang="ta-IN" sz="2400" b="1" dirty="0">
                <a:latin typeface="Arial" charset="0"/>
                <a:ea typeface="ＭＳ Ｐゴシック" charset="0"/>
                <a:cs typeface="ＭＳ Ｐゴシック" charset="0"/>
              </a:rPr>
              <a:t>குறித்து </a:t>
            </a:r>
            <a:r>
              <a:rPr lang="ta-IN" sz="2400" b="1" dirty="0" smtClean="0">
                <a:latin typeface="Arial" charset="0"/>
                <a:ea typeface="ＭＳ Ｐゴシック" charset="0"/>
                <a:cs typeface="ＭＳ Ｐゴシック" charset="0"/>
              </a:rPr>
              <a:t>இல்லை</a:t>
            </a:r>
            <a:endParaRPr lang="en-US" sz="2400" b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ta-IN" sz="2400" b="1" dirty="0">
                <a:latin typeface="Arial" charset="0"/>
                <a:ea typeface="ＭＳ Ｐゴシック" charset="0"/>
                <a:cs typeface="ＭＳ Ｐゴシック" charset="0"/>
              </a:rPr>
              <a:t>தீமையான தலைவர்களை தவிர்த்தல் </a:t>
            </a:r>
            <a:endParaRPr lang="en-US" sz="2400" b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ta-IN" sz="2400" b="1" dirty="0">
                <a:latin typeface="Arial" charset="0"/>
                <a:ea typeface="ＭＳ Ｐゴシック" charset="0"/>
                <a:cs typeface="ＭＳ Ｐゴシック" charset="0"/>
              </a:rPr>
              <a:t>ஒரே குடும்பத்தயே தலைவர்களை தெரிவுசெய்யதிருத்தல்</a:t>
            </a:r>
            <a:endParaRPr lang="en-US" sz="24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ta-IN" sz="2400" b="1" dirty="0">
                <a:latin typeface="Arial" charset="0"/>
                <a:ea typeface="ＭＳ Ｐゴシック" charset="0"/>
                <a:cs typeface="ＭＳ Ｐゴシック" charset="0"/>
              </a:rPr>
              <a:t>அதிகாரத்தை சபையிலும் அரசாங்கத்திலும் பகிர்ந்துஅளித்தல் </a:t>
            </a:r>
            <a:endParaRPr lang="en-US" sz="24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ta-IN" sz="2400" b="1" dirty="0">
                <a:latin typeface="Arial" charset="0"/>
                <a:ea typeface="ＭＳ Ｐゴシック" charset="0"/>
                <a:cs typeface="ＭＳ Ｐゴシック" charset="0"/>
              </a:rPr>
              <a:t>இராணுவத்திலிருந்து தலைவர்களை தருவது உத்தமம்</a:t>
            </a:r>
            <a:r>
              <a:rPr lang="en-US" sz="2400" b="1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ta-IN" sz="2400" b="1" dirty="0">
                <a:latin typeface="Arial" charset="0"/>
                <a:ea typeface="ＭＳ Ｐゴシック" charset="0"/>
                <a:cs typeface="ＭＳ Ｐゴシック" charset="0"/>
              </a:rPr>
              <a:t>ஆகஸ்டின் </a:t>
            </a:r>
            <a:r>
              <a:rPr lang="en-US" sz="2400" b="1" dirty="0" smtClean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a-IN" sz="2400" b="1" dirty="0" smtClean="0">
                <a:latin typeface="Arial" charset="0"/>
                <a:ea typeface="ＭＳ Ｐゴシック" charset="0"/>
                <a:cs typeface="ＭＳ Ｐゴシック" charset="0"/>
              </a:rPr>
              <a:t>வாசிபியன்</a:t>
            </a:r>
            <a: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a-IN" sz="2400" b="1" dirty="0">
                <a:latin typeface="Arial" charset="0"/>
                <a:ea typeface="ＭＳ Ｐゴシック" charset="0"/>
                <a:cs typeface="ＭＳ Ｐゴシック" charset="0"/>
              </a:rPr>
              <a:t>மற்றும் தீத்து</a:t>
            </a:r>
            <a:r>
              <a:rPr lang="en-US" sz="2400" b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a-IN" sz="2400" b="1" dirty="0" smtClean="0">
                <a:latin typeface="Arial" charset="0"/>
                <a:ea typeface="ＭＳ Ｐゴシック" charset="0"/>
                <a:cs typeface="ＭＳ Ｐゴシック" charset="0"/>
              </a:rPr>
              <a:t>இராணுவ </a:t>
            </a:r>
            <a:r>
              <a:rPr lang="ta-IN" sz="2400" b="1" dirty="0">
                <a:latin typeface="Arial" charset="0"/>
                <a:ea typeface="ＭＳ Ｐゴシック" charset="0"/>
                <a:cs typeface="ＭＳ Ｐゴシック" charset="0"/>
              </a:rPr>
              <a:t>தலைவர்கள் </a:t>
            </a: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4" name="Rectangle 2"/>
          <p:cNvSpPr txBox="1">
            <a:spLocks noChangeArrowheads="1"/>
          </p:cNvSpPr>
          <p:nvPr/>
        </p:nvSpPr>
        <p:spPr bwMode="auto">
          <a:xfrm>
            <a:off x="5976144" y="5963632"/>
            <a:ext cx="28082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a-IN" sz="4000" dirty="0">
                <a:solidFill>
                  <a:srgbClr val="000000"/>
                </a:solidFill>
              </a:rPr>
              <a:t>காயு </a:t>
            </a:r>
            <a:endParaRPr lang="en-US" sz="4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6" descr="Clinton"/>
          <p:cNvPicPr>
            <a:picLocks noChangeAspect="1" noChangeArrowheads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5397" y="35329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 descr="Purple mesh"/>
          <p:cNvSpPr>
            <a:spLocks noGrp="1" noChangeArrowheads="1"/>
          </p:cNvSpPr>
          <p:nvPr>
            <p:ph type="title"/>
          </p:nvPr>
        </p:nvSpPr>
        <p:spPr>
          <a:xfrm>
            <a:off x="3810000" y="0"/>
            <a:ext cx="5410200" cy="16002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ta-IN" sz="2800" dirty="0">
                <a:effectLst/>
                <a:latin typeface="Arial" charset="0"/>
                <a:ea typeface="ＭＳ Ｐゴシック" charset="0"/>
                <a:cs typeface="ＭＳ Ｐゴシック" charset="0"/>
              </a:rPr>
              <a:t>கிளிண்டனின் தலைமைத்துவதிலிருந்து சில பாடங்கள் </a:t>
            </a:r>
            <a:endParaRPr lang="en-US" sz="2800" dirty="0"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3668713"/>
            <a:ext cx="6007968" cy="369332"/>
          </a:xfrm>
          <a:prstGeom prst="rect">
            <a:avLst/>
          </a:prstGeom>
          <a:solidFill>
            <a:srgbClr val="000000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ta-IN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</a:rPr>
              <a:t>தலைமைத்துவம் வெற்றியை தோல்வியா </a:t>
            </a: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354513"/>
            <a:ext cx="1295400" cy="36671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ta-IN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வெற்றி</a:t>
            </a:r>
            <a:endParaRPr lang="en-US" sz="1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4367213"/>
            <a:ext cx="533400" cy="36671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33800" y="4672013"/>
            <a:ext cx="533400" cy="36671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4245" y="4672013"/>
            <a:ext cx="1600200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ta-IN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தோல்வி</a:t>
            </a:r>
            <a:endParaRPr lang="en-US" sz="1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752600" y="4430713"/>
            <a:ext cx="1905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752600" y="4735513"/>
            <a:ext cx="3810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90" y="5144869"/>
            <a:ext cx="6256601" cy="369332"/>
          </a:xfrm>
          <a:prstGeom prst="rect">
            <a:avLst/>
          </a:prstGeom>
          <a:solidFill>
            <a:srgbClr val="000000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altLang="ja-JP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</a:rPr>
              <a:t>"</a:t>
            </a:r>
            <a:r>
              <a:rPr lang="ta-IN" altLang="ja-JP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</a:rPr>
              <a:t>நல்ல ஒழுக்க தலைமையை வழங்குகினார் </a:t>
            </a:r>
            <a:r>
              <a:rPr lang="en-US" altLang="ja-JP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</a:rPr>
              <a:t>"</a:t>
            </a:r>
            <a:endParaRPr lang="en-US" sz="1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80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45397" y="5791200"/>
            <a:ext cx="2557157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ta-IN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பொருத்தம்</a:t>
            </a:r>
            <a:endParaRPr lang="en-US" sz="1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ta-IN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பொருத்தமில்லை </a:t>
            </a:r>
            <a:endParaRPr lang="en-US" sz="1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1678" y="5798344"/>
            <a:ext cx="533400" cy="36671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67055" y="6147045"/>
            <a:ext cx="533400" cy="36671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573750" y="5867400"/>
            <a:ext cx="381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552153" y="6165056"/>
            <a:ext cx="19050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/>
      <p:bldP spid="15" grpId="0"/>
      <p:bldP spid="16" grpId="0"/>
      <p:bldP spid="18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2" descr="Emper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4975" y="0"/>
            <a:ext cx="6169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657600" cy="2438400"/>
          </a:xfr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/>
          <a:p>
            <a:pPr eaLnBrk="1" hangingPunct="1">
              <a:defRPr/>
            </a:pPr>
            <a:r>
              <a:rPr lang="ta-IN" sz="3200" dirty="0">
                <a:latin typeface="Arial" charset="0"/>
                <a:ea typeface="ＭＳ Ｐゴシック" charset="0"/>
                <a:cs typeface="ＭＳ Ｐゴシック" charset="0"/>
              </a:rPr>
              <a:t>இராயர்களுக்கு இடையிலான உறவு 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8659" name="Text Box 4"/>
          <p:cNvSpPr txBox="1">
            <a:spLocks noChangeArrowheads="1"/>
          </p:cNvSpPr>
          <p:nvPr/>
        </p:nvSpPr>
        <p:spPr bwMode="auto">
          <a:xfrm>
            <a:off x="3886200" y="381000"/>
            <a:ext cx="1219200" cy="27699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a-IN" sz="1200" b="1" dirty="0"/>
              <a:t>ஜூலியஸ்</a:t>
            </a:r>
            <a:endParaRPr lang="en-US" sz="1200" b="1" dirty="0"/>
          </a:p>
        </p:txBody>
      </p:sp>
      <p:sp>
        <p:nvSpPr>
          <p:cNvPr id="198660" name="Text Box 5"/>
          <p:cNvSpPr txBox="1">
            <a:spLocks noChangeArrowheads="1"/>
          </p:cNvSpPr>
          <p:nvPr/>
        </p:nvSpPr>
        <p:spPr bwMode="auto">
          <a:xfrm>
            <a:off x="5791200" y="1828800"/>
            <a:ext cx="1371600" cy="30777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a-IN" sz="1400" b="1" dirty="0"/>
              <a:t>ஆகஸ்டின்</a:t>
            </a:r>
            <a:endParaRPr lang="en-US" sz="1400" b="1" dirty="0"/>
          </a:p>
        </p:txBody>
      </p:sp>
      <p:sp>
        <p:nvSpPr>
          <p:cNvPr id="198661" name="Text Box 6"/>
          <p:cNvSpPr txBox="1">
            <a:spLocks noChangeArrowheads="1"/>
          </p:cNvSpPr>
          <p:nvPr/>
        </p:nvSpPr>
        <p:spPr bwMode="auto">
          <a:xfrm>
            <a:off x="7620000" y="2590800"/>
            <a:ext cx="1447800" cy="30777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a-IN" sz="1400" b="1" dirty="0"/>
              <a:t>திபெரியஸ் </a:t>
            </a:r>
            <a:endParaRPr lang="en-US" sz="1400" b="1" dirty="0"/>
          </a:p>
        </p:txBody>
      </p:sp>
      <p:sp>
        <p:nvSpPr>
          <p:cNvPr id="198662" name="Text Box 7"/>
          <p:cNvSpPr txBox="1">
            <a:spLocks noChangeArrowheads="1"/>
          </p:cNvSpPr>
          <p:nvPr/>
        </p:nvSpPr>
        <p:spPr bwMode="auto">
          <a:xfrm>
            <a:off x="7620000" y="3733800"/>
            <a:ext cx="1524000" cy="27699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a-IN" sz="1200" b="1" dirty="0"/>
              <a:t>இக்கிளடியாஸ்</a:t>
            </a:r>
            <a:endParaRPr lang="en-US" sz="1200" b="1" dirty="0"/>
          </a:p>
        </p:txBody>
      </p:sp>
      <p:sp>
        <p:nvSpPr>
          <p:cNvPr id="198663" name="Text Box 8"/>
          <p:cNvSpPr txBox="1">
            <a:spLocks noChangeArrowheads="1"/>
          </p:cNvSpPr>
          <p:nvPr/>
        </p:nvSpPr>
        <p:spPr bwMode="auto">
          <a:xfrm>
            <a:off x="5638800" y="4648200"/>
            <a:ext cx="1981200" cy="396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a-IN" sz="2000" b="1" dirty="0"/>
              <a:t>காயு</a:t>
            </a:r>
            <a:endParaRPr lang="en-US" sz="2000" b="1" dirty="0"/>
          </a:p>
        </p:txBody>
      </p:sp>
      <p:sp>
        <p:nvSpPr>
          <p:cNvPr id="198664" name="Text Box 9"/>
          <p:cNvSpPr txBox="1">
            <a:spLocks noChangeArrowheads="1"/>
          </p:cNvSpPr>
          <p:nvPr/>
        </p:nvSpPr>
        <p:spPr bwMode="auto">
          <a:xfrm>
            <a:off x="3657600" y="5638800"/>
            <a:ext cx="990600" cy="396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ta-IN" sz="2000" b="1" dirty="0"/>
              <a:t>நீரோ</a:t>
            </a:r>
            <a:endParaRPr lang="en-US" sz="2000" b="1" dirty="0"/>
          </a:p>
        </p:txBody>
      </p:sp>
      <p:sp>
        <p:nvSpPr>
          <p:cNvPr id="198665" name="Text Box 10"/>
          <p:cNvSpPr txBox="1">
            <a:spLocks noChangeArrowheads="1"/>
          </p:cNvSpPr>
          <p:nvPr/>
        </p:nvSpPr>
        <p:spPr bwMode="auto">
          <a:xfrm>
            <a:off x="8677275" y="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chemeClr val="bg2"/>
                </a:solidFill>
              </a:rPr>
              <a:t>72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76200"/>
            <a:ext cx="4648200" cy="1246188"/>
          </a:xfrm>
        </p:spPr>
        <p:txBody>
          <a:bodyPr/>
          <a:lstStyle/>
          <a:p>
            <a:pPr eaLnBrk="1" hangingPunct="1">
              <a:defRPr/>
            </a:pPr>
            <a:r>
              <a:rPr lang="ta-IN" sz="3200" dirty="0">
                <a:latin typeface="Arial" charset="0"/>
                <a:ea typeface="ＭＳ Ｐゴシック" charset="0"/>
                <a:cs typeface="ＭＳ Ｐゴシック" charset="0"/>
              </a:rPr>
              <a:t>ஏரோது இராயன்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0706" name="Picture 4" descr="Her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63" y="1219200"/>
            <a:ext cx="4097337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7" name="Text Box 5"/>
          <p:cNvSpPr txBox="1">
            <a:spLocks noChangeArrowheads="1"/>
          </p:cNvSpPr>
          <p:nvPr/>
        </p:nvSpPr>
        <p:spPr bwMode="auto">
          <a:xfrm>
            <a:off x="4191000" y="1143000"/>
            <a:ext cx="4953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u="sng" dirty="0" smtClean="0"/>
              <a:t> </a:t>
            </a:r>
            <a:r>
              <a:rPr lang="ta-IN" sz="2800" u="sng" dirty="0"/>
              <a:t>இஸ்ரவேலை ஆண்ட </a:t>
            </a:r>
            <a:r>
              <a:rPr lang="ta-IN" sz="2800" u="sng" dirty="0" smtClean="0"/>
              <a:t>காலம் </a:t>
            </a:r>
            <a:r>
              <a:rPr lang="en-US" sz="2800" u="sng" dirty="0" smtClean="0"/>
              <a:t>(</a:t>
            </a:r>
            <a:r>
              <a:rPr lang="en-US" sz="2800" u="sng" dirty="0"/>
              <a:t>37-4 BC)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4572000" y="2959179"/>
            <a:ext cx="4495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ta-IN" sz="2800" dirty="0" smtClean="0"/>
              <a:t>அ</a:t>
            </a:r>
            <a:r>
              <a:rPr lang="en-US" sz="2800" dirty="0" smtClean="0"/>
              <a:t>. </a:t>
            </a:r>
            <a:r>
              <a:rPr lang="ta-IN" sz="2800" dirty="0" smtClean="0"/>
              <a:t> </a:t>
            </a:r>
            <a:r>
              <a:rPr lang="ta-IN" sz="2800" dirty="0"/>
              <a:t>ஒருங்கிணைப்பு</a:t>
            </a:r>
            <a:r>
              <a:rPr lang="en-US" sz="2800" dirty="0" smtClean="0"/>
              <a:t> </a:t>
            </a:r>
            <a:r>
              <a:rPr lang="en-US" sz="2800" dirty="0"/>
              <a:t>(37-25 </a:t>
            </a:r>
            <a:r>
              <a:rPr lang="ta-IN" sz="2800" dirty="0"/>
              <a:t>கி மு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200709" name="Text Box 7"/>
          <p:cNvSpPr txBox="1">
            <a:spLocks noChangeArrowheads="1"/>
          </p:cNvSpPr>
          <p:nvPr/>
        </p:nvSpPr>
        <p:spPr bwMode="auto">
          <a:xfrm>
            <a:off x="8620125" y="76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79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2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4" name="Text Box 3"/>
          <p:cNvSpPr txBox="1">
            <a:spLocks noChangeArrowheads="1"/>
          </p:cNvSpPr>
          <p:nvPr/>
        </p:nvSpPr>
        <p:spPr bwMode="auto">
          <a:xfrm>
            <a:off x="8578850" y="1524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Times New Roman" charset="0"/>
              </a:rPr>
              <a:t>81</a:t>
            </a:r>
          </a:p>
        </p:txBody>
      </p:sp>
      <p:pic>
        <p:nvPicPr>
          <p:cNvPr id="202755" name="Picture 4" descr="Herod's Map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267200" y="4114800"/>
            <a:ext cx="4038600" cy="2008188"/>
          </a:xfrm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ta-IN" sz="2800" b="1" dirty="0">
                <a:latin typeface="Arial" charset="0"/>
                <a:ea typeface="ＭＳ Ｐゴシック" charset="0"/>
                <a:cs typeface="ＭＳ Ｐゴシック" charset="0"/>
              </a:rPr>
              <a:t>ஏரோது இராயன் காலத்தில் இஸ்ரயேல் தேசம் 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76200"/>
            <a:ext cx="4648200" cy="1246188"/>
          </a:xfrm>
        </p:spPr>
        <p:txBody>
          <a:bodyPr/>
          <a:lstStyle/>
          <a:p>
            <a:pPr eaLnBrk="1" hangingPunct="1">
              <a:defRPr/>
            </a:pPr>
            <a:r>
              <a:rPr lang="ta-IN" sz="3200" dirty="0">
                <a:latin typeface="Arial" charset="0"/>
                <a:ea typeface="ＭＳ Ｐゴシック" charset="0"/>
                <a:cs typeface="ＭＳ Ｐゴシック" charset="0"/>
              </a:rPr>
              <a:t>ஏரோது இராயன்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02" name="Picture 3" descr="Her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63" y="1219200"/>
            <a:ext cx="4097337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3" name="Text Box 4"/>
          <p:cNvSpPr txBox="1">
            <a:spLocks noChangeArrowheads="1"/>
          </p:cNvSpPr>
          <p:nvPr/>
        </p:nvSpPr>
        <p:spPr bwMode="auto">
          <a:xfrm>
            <a:off x="4191000" y="1143000"/>
            <a:ext cx="4953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ta-IN" sz="3200" u="sng" dirty="0"/>
              <a:t>இஸ்ரவேலை ஆண்ட காலம் (</a:t>
            </a:r>
            <a:r>
              <a:rPr lang="en-US" sz="3200" u="sng" dirty="0" smtClean="0"/>
              <a:t>(37-4 </a:t>
            </a:r>
            <a:r>
              <a:rPr lang="ta-IN" sz="3200" u="sng" dirty="0" smtClean="0"/>
              <a:t>கி மு</a:t>
            </a:r>
            <a:r>
              <a:rPr lang="en-US" sz="3200" u="sng" dirty="0" smtClean="0"/>
              <a:t>)</a:t>
            </a:r>
            <a:endParaRPr lang="en-US" u="sng" dirty="0"/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4522124" y="2672561"/>
            <a:ext cx="44958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ta-IN" sz="2800" b="1" dirty="0" smtClean="0"/>
              <a:t>அ.  ஒருங்கிணைப்பு (37-25 கி மு)</a:t>
            </a:r>
            <a:endParaRPr lang="en-US" sz="2800" b="1" dirty="0" smtClean="0"/>
          </a:p>
          <a:p>
            <a:pPr marL="0" indent="0"/>
            <a:endParaRPr lang="en-US" sz="2800" b="1" dirty="0" smtClean="0"/>
          </a:p>
          <a:p>
            <a:pPr marL="0" indent="0"/>
            <a:r>
              <a:rPr lang="ta-IN" sz="2800" b="1" dirty="0" smtClean="0"/>
              <a:t>ஆ</a:t>
            </a:r>
            <a:r>
              <a:rPr lang="en-US" sz="2800" b="1" dirty="0" smtClean="0"/>
              <a:t>.</a:t>
            </a:r>
            <a:r>
              <a:rPr lang="ta-IN" sz="2800" b="1" dirty="0" smtClean="0"/>
              <a:t> </a:t>
            </a:r>
            <a:r>
              <a:rPr lang="ta-IN" sz="2800" b="1" dirty="0"/>
              <a:t>செழிப்பு</a:t>
            </a:r>
            <a:r>
              <a:rPr lang="en-US" sz="2800" b="1" dirty="0" smtClean="0"/>
              <a:t>(25-14 </a:t>
            </a:r>
            <a:r>
              <a:rPr lang="ta-IN" sz="2800" b="1" dirty="0"/>
              <a:t>கி மு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sp>
        <p:nvSpPr>
          <p:cNvPr id="204805" name="Text Box 6"/>
          <p:cNvSpPr txBox="1">
            <a:spLocks noChangeArrowheads="1"/>
          </p:cNvSpPr>
          <p:nvPr/>
        </p:nvSpPr>
        <p:spPr bwMode="auto">
          <a:xfrm>
            <a:off x="8620125" y="76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79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6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Picture 4" descr="Sea of Galil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ta-IN" sz="3200" dirty="0">
                <a:latin typeface="Arial" charset="0"/>
                <a:ea typeface="ＭＳ Ｐゴシック" charset="0"/>
                <a:cs typeface="ＭＳ Ｐゴシック" charset="0"/>
              </a:rPr>
              <a:t>கலிலேய கடல் அருகில் திபெரிய பட்டணம் 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1" name="Line 5"/>
          <p:cNvSpPr>
            <a:spLocks noChangeShapeType="1"/>
          </p:cNvSpPr>
          <p:nvPr/>
        </p:nvSpPr>
        <p:spPr bwMode="auto">
          <a:xfrm>
            <a:off x="2209800" y="1143000"/>
            <a:ext cx="1752600" cy="1524000"/>
          </a:xfrm>
          <a:prstGeom prst="line">
            <a:avLst/>
          </a:prstGeom>
          <a:noFill/>
          <a:ln w="76200">
            <a:solidFill>
              <a:schemeClr val="bg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ta-IN" sz="3600" dirty="0">
                <a:latin typeface="Arial" charset="0"/>
                <a:ea typeface="ＭＳ Ｐゴシック" charset="0"/>
                <a:cs typeface="ＭＳ Ｐゴシック" charset="0"/>
              </a:rPr>
              <a:t>ஏரோது ரோமா இராயனுக்காக கட்டியமை 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5018" y="1327150"/>
            <a:ext cx="4914900" cy="457200"/>
          </a:xfrm>
        </p:spPr>
        <p:txBody>
          <a:bodyPr/>
          <a:lstStyle/>
          <a:p>
            <a:pPr eaLnBrk="1" hangingPunct="1">
              <a:defRPr/>
            </a:pPr>
            <a:r>
              <a:rPr lang="ta-IN" sz="2800" b="1" dirty="0">
                <a:latin typeface="Arial" charset="0"/>
                <a:ea typeface="ＭＳ Ｐゴシック" charset="0"/>
                <a:cs typeface="ＭＳ Ｐゴシック" charset="0"/>
              </a:rPr>
              <a:t>செசரியா பட்டணம் 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1417638"/>
            <a:ext cx="184150" cy="36671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pitchFamily="-110" charset="0"/>
              <a:ea typeface="+mn-ea"/>
              <a:cs typeface="+mn-cs"/>
            </a:endParaRPr>
          </a:p>
        </p:txBody>
      </p:sp>
      <p:grpSp>
        <p:nvGrpSpPr>
          <p:cNvPr id="208900" name="Group 5"/>
          <p:cNvGrpSpPr>
            <a:grpSpLocks/>
          </p:cNvGrpSpPr>
          <p:nvPr/>
        </p:nvGrpSpPr>
        <p:grpSpPr bwMode="auto">
          <a:xfrm>
            <a:off x="1295400" y="1752600"/>
            <a:ext cx="7848600" cy="3890963"/>
            <a:chOff x="192" y="1680"/>
            <a:chExt cx="4944" cy="2451"/>
          </a:xfrm>
        </p:grpSpPr>
        <p:sp>
          <p:nvSpPr>
            <p:cNvPr id="208905" name="Picture 6" descr="CaesareaDock"/>
            <p:cNvSpPr>
              <a:spLocks noChangeAspect="1" noChangeArrowheads="1"/>
            </p:cNvSpPr>
            <p:nvPr/>
          </p:nvSpPr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06" name="Picture 7" descr="CaesareaDock"/>
            <p:cNvSpPr>
              <a:spLocks noChangeAspect="1" noChangeArrowheads="1"/>
            </p:cNvSpPr>
            <p:nvPr/>
          </p:nvSpPr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8901" name="Group 5"/>
          <p:cNvGrpSpPr>
            <a:grpSpLocks/>
          </p:cNvGrpSpPr>
          <p:nvPr/>
        </p:nvGrpSpPr>
        <p:grpSpPr bwMode="auto">
          <a:xfrm>
            <a:off x="1447800" y="1905000"/>
            <a:ext cx="7848600" cy="3890963"/>
            <a:chOff x="192" y="1680"/>
            <a:chExt cx="4944" cy="2451"/>
          </a:xfrm>
        </p:grpSpPr>
        <p:pic>
          <p:nvPicPr>
            <p:cNvPr id="10" name="Picture 6" descr="CaesareaDoc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08904" name="Picture 7" descr="CaesareaDock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6" name="Picture 8" descr="CaesareaDockPresen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562350"/>
            <a:ext cx="4114800" cy="329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5"/>
          <p:cNvSpPr>
            <a:spLocks noGrp="1" noChangeAspect="1" noChangeArrowheads="1"/>
          </p:cNvSpPr>
          <p:nvPr>
            <p:ph sz="half" idx="1"/>
          </p:nvPr>
        </p:nvSpPr>
        <p:spPr>
          <a:xfrm>
            <a:off x="155575" y="2133600"/>
            <a:ext cx="5410200" cy="50387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Picture 7"/>
          <p:cNvSpPr>
            <a:spLocks noChangeAspect="1" noChangeArrowheads="1"/>
          </p:cNvSpPr>
          <p:nvPr/>
        </p:nvSpPr>
        <p:spPr bwMode="auto">
          <a:xfrm>
            <a:off x="5489575" y="2133600"/>
            <a:ext cx="36544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2513" name="Picture 4" descr="Caesarea Ru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31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211960" y="620688"/>
            <a:ext cx="4800600" cy="914400"/>
          </a:xfrm>
        </p:spPr>
        <p:txBody>
          <a:bodyPr/>
          <a:lstStyle/>
          <a:p>
            <a:pPr eaLnBrk="1" hangingPunct="1">
              <a:defRPr/>
            </a:pPr>
            <a:r>
              <a:rPr lang="ta-IN" dirty="0">
                <a:latin typeface="Arial" charset="0"/>
                <a:ea typeface="ＭＳ Ｐゴシック" charset="0"/>
                <a:cs typeface="ＭＳ Ｐゴシック" charset="0"/>
              </a:rPr>
              <a:t>செசரியா பட்டணம் அழித்தமை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2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Hasmonean Jok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050" y="-387423"/>
            <a:ext cx="721995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5085184"/>
            <a:ext cx="9144000" cy="1800200"/>
          </a:xfrm>
          <a:solidFill>
            <a:srgbClr val="660066"/>
          </a:solidFill>
        </p:spPr>
        <p:txBody>
          <a:bodyPr anchor="t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None/>
              <a:defRPr/>
            </a:pPr>
            <a:r>
              <a:rPr lang="en-US" altLang="ja-JP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"</a:t>
            </a:r>
            <a:r>
              <a:rPr lang="ta-IN" sz="2800" dirty="0"/>
              <a:t> நீ அங்கே ஏதாவது ஒன்றை தாக்கிவிட்டாய் என்று நினைக்கிறேன்!</a:t>
            </a:r>
            <a:r>
              <a:rPr lang="en-US" altLang="ja-JP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!</a:t>
            </a:r>
            <a:r>
              <a:rPr lang="ta-IN" sz="2800" dirty="0"/>
              <a:t> செம்மறி ஆடை</a:t>
            </a:r>
            <a:r>
              <a:rPr lang="en-US" altLang="ja-JP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!  </a:t>
            </a:r>
            <a:r>
              <a:rPr lang="en-US" altLang="ja-JP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. . </a:t>
            </a:r>
            <a:r>
              <a:rPr lang="en-US" altLang="ja-JP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.</a:t>
            </a:r>
            <a:r>
              <a:rPr lang="ta-IN" sz="2800" dirty="0">
                <a:solidFill>
                  <a:schemeClr val="tx2"/>
                </a:solidFill>
              </a:rPr>
              <a:t> </a:t>
            </a:r>
            <a:r>
              <a:rPr lang="ta-IN" sz="2800" dirty="0"/>
              <a:t>இந்த கொரில்லா வழக்குகளில் இருந்து வெளியேறலாம்</a:t>
            </a:r>
            <a:r>
              <a:rPr lang="en-US" altLang="ja-JP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!"</a:t>
            </a:r>
            <a:endParaRPr lang="en-US" sz="2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a-IN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எருசலேம் தேவாலய அபிவிருத்தி 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2994" name="Picture 4" descr="TMount4"/>
          <p:cNvSpPr>
            <a:spLocks noChangeAspect="1" noChangeArrowheads="1"/>
          </p:cNvSpPr>
          <p:nvPr/>
        </p:nvSpPr>
        <p:spPr bwMode="auto">
          <a:xfrm>
            <a:off x="0" y="1519238"/>
            <a:ext cx="9144000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5" name="Text Box 4"/>
          <p:cNvSpPr txBox="1">
            <a:spLocks noChangeArrowheads="1"/>
          </p:cNvSpPr>
          <p:nvPr/>
        </p:nvSpPr>
        <p:spPr bwMode="auto">
          <a:xfrm>
            <a:off x="8532813" y="9207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</a:rPr>
              <a:t>25</a:t>
            </a:r>
          </a:p>
        </p:txBody>
      </p:sp>
      <p:pic>
        <p:nvPicPr>
          <p:cNvPr id="212996" name="Picture 4" descr="TMount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1546225"/>
            <a:ext cx="9144000" cy="53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304800"/>
            <a:ext cx="3550096" cy="2057400"/>
          </a:xfrm>
        </p:spPr>
        <p:txBody>
          <a:bodyPr/>
          <a:lstStyle/>
          <a:p>
            <a:pPr eaLnBrk="1" hangingPunct="1">
              <a:defRPr/>
            </a:pPr>
            <a:r>
              <a:rPr lang="ta-IN" sz="4000" dirty="0">
                <a:latin typeface="Arial" charset="0"/>
                <a:ea typeface="ＭＳ Ｐゴシック" charset="0"/>
                <a:cs typeface="ＭＳ Ｐゴシック" charset="0"/>
              </a:rPr>
              <a:t>புதிய எருசலேம் தேவாலயம் 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5042" name="Picture 4" descr="Temple Mou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71"/>
          <a:stretch>
            <a:fillRect/>
          </a:stretch>
        </p:blipFill>
        <p:spPr bwMode="auto">
          <a:xfrm>
            <a:off x="3951288" y="0"/>
            <a:ext cx="5192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Text Box 5"/>
          <p:cNvSpPr txBox="1">
            <a:spLocks noChangeArrowheads="1"/>
          </p:cNvSpPr>
          <p:nvPr/>
        </p:nvSpPr>
        <p:spPr bwMode="auto">
          <a:xfrm>
            <a:off x="8620125" y="76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bg2"/>
                </a:solidFill>
              </a:rPr>
              <a:t>25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Picture 5" descr="Temple Pl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0" name="Picture 4" descr="Temple Floor Pla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Picture 5" descr="Temple Plan"/>
          <p:cNvSpPr>
            <a:spLocks noChangeAspect="1" noChangeArrowheads="1"/>
          </p:cNvSpPr>
          <p:nvPr/>
        </p:nvSpPr>
        <p:spPr bwMode="auto">
          <a:xfrm>
            <a:off x="195263" y="0"/>
            <a:ext cx="43767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092" name="Picture 4" descr="Temple Floor Plan"/>
          <p:cNvSpPr>
            <a:spLocks noChangeAspect="1" noChangeArrowheads="1"/>
          </p:cNvSpPr>
          <p:nvPr/>
        </p:nvSpPr>
        <p:spPr bwMode="auto">
          <a:xfrm>
            <a:off x="4806950" y="0"/>
            <a:ext cx="4157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457200"/>
            <a:ext cx="3048000" cy="1779588"/>
          </a:xfrm>
          <a:gradFill rotWithShape="1">
            <a:gsLst>
              <a:gs pos="0">
                <a:schemeClr val="bg1"/>
              </a:gs>
              <a:gs pos="50000">
                <a:srgbClr val="FF0000">
                  <a:alpha val="46001"/>
                </a:srgbClr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ta-IN" sz="2400" dirty="0">
                <a:latin typeface="Arial" charset="0"/>
                <a:ea typeface="ＭＳ Ｐゴシック" charset="0"/>
                <a:cs typeface="ＭＳ Ｐゴシック" charset="0"/>
              </a:rPr>
              <a:t>மூன்று கோணத்தில் தேவாலயத்தை கவனித்தல் 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7094" name="Text Box 6"/>
          <p:cNvSpPr txBox="1">
            <a:spLocks noChangeArrowheads="1"/>
          </p:cNvSpPr>
          <p:nvPr/>
        </p:nvSpPr>
        <p:spPr bwMode="auto">
          <a:xfrm>
            <a:off x="8620125" y="76200"/>
            <a:ext cx="523875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25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Jerusalem in </a:t>
            </a:r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AD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66</a:t>
            </a:r>
          </a:p>
        </p:txBody>
      </p:sp>
      <p:pic>
        <p:nvPicPr>
          <p:cNvPr id="219138" name="Picture 4" descr="Jerusalem in AD 6600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-38100"/>
            <a:ext cx="9220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39" name="Text Box 6"/>
          <p:cNvSpPr txBox="1">
            <a:spLocks noChangeArrowheads="1"/>
          </p:cNvSpPr>
          <p:nvPr/>
        </p:nvSpPr>
        <p:spPr bwMode="auto">
          <a:xfrm>
            <a:off x="8382000" y="762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bg2"/>
                </a:solidFill>
              </a:rPr>
              <a:t>24a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-123581" y="-49213"/>
            <a:ext cx="5333511" cy="954107"/>
          </a:xfrm>
          <a:prstGeom prst="rect">
            <a:avLst/>
          </a:prstGeom>
          <a:solidFill>
            <a:srgbClr val="01020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ta-I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எருசலேம் இரண்டாம் </a:t>
            </a:r>
            <a:endParaRPr lang="en-US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 PL KaitiM GB" charset="0"/>
              <a:cs typeface="AR PL KaitiM GB" charset="0"/>
            </a:endParaRPr>
          </a:p>
          <a:p>
            <a:pPr algn="ctr">
              <a:defRPr/>
            </a:pPr>
            <a:r>
              <a:rPr lang="ta-IN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தேவாலய </a:t>
            </a:r>
            <a:r>
              <a:rPr lang="ta-I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காலம்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(</a:t>
            </a:r>
            <a:r>
              <a:rPr lang="ta-I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கி பி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 66)</a:t>
            </a:r>
            <a:endParaRPr lang="en-US" sz="1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 PL KaitiM GB" charset="0"/>
              <a:cs typeface="AR PL KaitiM GB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8350"/>
            <a:ext cx="914400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-819150"/>
            <a:ext cx="8229600" cy="660400"/>
          </a:xfrm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87" name="Text Box 3"/>
          <p:cNvSpPr txBox="1">
            <a:spLocks noChangeArrowheads="1"/>
          </p:cNvSpPr>
          <p:nvPr/>
        </p:nvSpPr>
        <p:spPr bwMode="auto">
          <a:xfrm>
            <a:off x="8559800" y="4445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cs typeface="Arial" charset="0"/>
              </a:rPr>
              <a:t>85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36513" y="44451"/>
            <a:ext cx="8596313" cy="7239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ta-IN" altLang="ja-JP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ஏரோதுவின் தேவாலயம் </a:t>
            </a:r>
            <a:r>
              <a:rPr lang="en-GB" altLang="ja-JP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(20 </a:t>
            </a:r>
            <a:r>
              <a:rPr lang="ta-IN" altLang="ja-JP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கி </a:t>
            </a:r>
            <a:r>
              <a:rPr lang="ta-IN" altLang="ja-JP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மு</a:t>
            </a:r>
            <a:r>
              <a:rPr lang="en-US" altLang="ja-JP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- </a:t>
            </a:r>
            <a:r>
              <a:rPr lang="ta-IN" altLang="ja-JP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கி பி</a:t>
            </a:r>
            <a:r>
              <a:rPr lang="en-US" altLang="ja-JP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GB" altLang="ja-JP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70</a:t>
            </a:r>
            <a:r>
              <a:rPr lang="en-GB" altLang="ja-JP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)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3733800" cy="2011362"/>
          </a:xfrm>
        </p:spPr>
        <p:txBody>
          <a:bodyPr/>
          <a:lstStyle/>
          <a:p>
            <a:pPr eaLnBrk="1" hangingPunct="1">
              <a:defRPr/>
            </a:pPr>
            <a:r>
              <a:rPr lang="ta-IN" dirty="0">
                <a:latin typeface="Arial" charset="0"/>
                <a:ea typeface="ＭＳ Ｐゴシック" charset="0"/>
                <a:cs typeface="ＭＳ Ｐゴシック" charset="0"/>
              </a:rPr>
              <a:t>ஆண்களின் பகுதி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3234" name="Picture 4" descr="Tem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0050" y="0"/>
            <a:ext cx="4933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1" name="Picture 4" descr="Herods Tem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33211"/>
            <a:ext cx="92202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-252536" y="-243408"/>
            <a:ext cx="9982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ta-IN" sz="2400" dirty="0">
                <a:latin typeface="Arial" charset="0"/>
                <a:ea typeface="ＭＳ Ｐゴシック" charset="0"/>
                <a:cs typeface="ＭＳ Ｐゴシック" charset="0"/>
              </a:rPr>
              <a:t>ஏரோதுவின் தேவாலயமும் அந்தோனியா பகுதியும் 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9" name="Picture 4" descr="herods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8884"/>
            <a:ext cx="4716016" cy="762000"/>
          </a:xfrm>
        </p:spPr>
        <p:txBody>
          <a:bodyPr/>
          <a:lstStyle/>
          <a:p>
            <a:pPr eaLnBrk="1" hangingPunct="1">
              <a:defRPr/>
            </a:pPr>
            <a:r>
              <a:rPr lang="ta-IN" sz="2400" b="1" dirty="0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ஏரோதுவின் தேவாலயப்பகுதி வரைவு </a:t>
            </a:r>
            <a:endParaRPr lang="en-US" sz="2400" b="1" dirty="0">
              <a:solidFill>
                <a:srgbClr val="0604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7331" name="Picture 5" descr="herodstempl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4267200"/>
            <a:ext cx="1905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2" name="Rectangle 2"/>
          <p:cNvSpPr txBox="1">
            <a:spLocks noChangeArrowheads="1"/>
          </p:cNvSpPr>
          <p:nvPr/>
        </p:nvSpPr>
        <p:spPr bwMode="auto">
          <a:xfrm>
            <a:off x="9467850" y="44450"/>
            <a:ext cx="3657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ja-JP" altLang="en-US" sz="4400" b="1" u="sng">
                <a:solidFill>
                  <a:srgbClr val="010206"/>
                </a:solidFill>
                <a:latin typeface="AR PL KaitiM GB" charset="0"/>
                <a:cs typeface="AR PL KaitiM GB" charset="0"/>
              </a:rPr>
              <a:t>希律</a:t>
            </a:r>
            <a:r>
              <a:rPr lang="ja-JP" altLang="en-US" sz="4400" b="1">
                <a:solidFill>
                  <a:srgbClr val="010206"/>
                </a:solidFill>
                <a:latin typeface="AR PL KaitiM GB" charset="0"/>
                <a:cs typeface="AR PL KaitiM GB" charset="0"/>
              </a:rPr>
              <a:t>的殿宇山</a:t>
            </a:r>
            <a:endParaRPr lang="en-US" b="1">
              <a:solidFill>
                <a:srgbClr val="010206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227333" name="Text Box 6"/>
          <p:cNvSpPr txBox="1">
            <a:spLocks noChangeArrowheads="1"/>
          </p:cNvSpPr>
          <p:nvPr/>
        </p:nvSpPr>
        <p:spPr bwMode="auto">
          <a:xfrm>
            <a:off x="9620250" y="885825"/>
            <a:ext cx="2971800" cy="1385888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ja-JP" altLang="en-US" sz="1400" b="1">
                <a:latin typeface="AR PL KaitiM GB" charset="0"/>
                <a:cs typeface="AR PL KaitiM GB" charset="0"/>
              </a:rPr>
              <a:t>以色列院</a:t>
            </a:r>
            <a:r>
              <a:rPr lang="en-US" altLang="ja-JP" sz="1400" b="1">
                <a:latin typeface="AR PL KaitiM GB" charset="0"/>
                <a:cs typeface="AR PL KaitiM GB" charset="0"/>
              </a:rPr>
              <a:t> (</a:t>
            </a:r>
            <a:r>
              <a:rPr lang="ja-JP" altLang="en-US" sz="1400" b="1">
                <a:latin typeface="AR PL KaitiM GB" charset="0"/>
                <a:cs typeface="AR PL KaitiM GB" charset="0"/>
              </a:rPr>
              <a:t>男人院</a:t>
            </a:r>
            <a:r>
              <a:rPr lang="en-US" altLang="ja-JP" sz="1400" b="1">
                <a:latin typeface="AR PL KaitiM GB" charset="0"/>
                <a:cs typeface="AR PL KaitiM GB" charset="0"/>
              </a:rPr>
              <a:t>)</a:t>
            </a:r>
          </a:p>
          <a:p>
            <a:r>
              <a:rPr lang="en-GB" sz="1400" b="1">
                <a:latin typeface="AR PL KaitiM GB" charset="0"/>
                <a:cs typeface="AR PL KaitiM GB" charset="0"/>
              </a:rPr>
              <a:t>2. 妇女院</a:t>
            </a:r>
            <a:endParaRPr lang="en-GB" altLang="ja-JP" sz="1400" b="1">
              <a:latin typeface="AR PL KaitiM GB" charset="0"/>
              <a:cs typeface="AR PL KaitiM GB" charset="0"/>
            </a:endParaRPr>
          </a:p>
          <a:p>
            <a:r>
              <a:rPr lang="en-GB" sz="1400" b="1">
                <a:latin typeface="AR PL KaitiM GB" charset="0"/>
                <a:cs typeface="AR PL KaitiM GB" charset="0"/>
              </a:rPr>
              <a:t>3. 祭坛</a:t>
            </a:r>
            <a:endParaRPr lang="en-GB" altLang="ja-JP" sz="1400" b="1">
              <a:latin typeface="AR PL KaitiM GB" charset="0"/>
              <a:cs typeface="AR PL KaitiM GB" charset="0"/>
            </a:endParaRPr>
          </a:p>
          <a:p>
            <a:r>
              <a:rPr lang="en-GB" sz="1400" b="1">
                <a:latin typeface="AR PL KaitiM GB" charset="0"/>
                <a:cs typeface="AR PL KaitiM GB" charset="0"/>
              </a:rPr>
              <a:t>4. 祭司院</a:t>
            </a:r>
            <a:endParaRPr lang="en-GB" altLang="ja-JP" sz="1400" b="1">
              <a:latin typeface="AR PL KaitiM GB" charset="0"/>
              <a:cs typeface="AR PL KaitiM GB" charset="0"/>
            </a:endParaRPr>
          </a:p>
          <a:p>
            <a:r>
              <a:rPr lang="en-GB" sz="1400" b="1">
                <a:latin typeface="AR PL KaitiM GB" charset="0"/>
                <a:cs typeface="AR PL KaitiM GB" charset="0"/>
              </a:rPr>
              <a:t>a-h 进入内院的门房</a:t>
            </a:r>
            <a:endParaRPr lang="en-GB" altLang="ja-JP" sz="1400" b="1">
              <a:latin typeface="AR PL KaitiM GB" charset="0"/>
              <a:cs typeface="AR PL KaitiM GB" charset="0"/>
            </a:endParaRPr>
          </a:p>
          <a:p>
            <a:r>
              <a:rPr lang="en-GB" sz="1400" b="1">
                <a:latin typeface="AR PL KaitiM GB" charset="0"/>
                <a:cs typeface="AR PL KaitiM GB" charset="0"/>
              </a:rPr>
              <a:t>A-D </a:t>
            </a:r>
            <a:r>
              <a:rPr lang="ja-JP" altLang="en-US" sz="1400" b="1">
                <a:latin typeface="AR PL KaitiM GB" charset="0"/>
                <a:cs typeface="AR PL KaitiM GB" charset="0"/>
              </a:rPr>
              <a:t>西部门房</a:t>
            </a:r>
            <a:endParaRPr lang="en-US" sz="1400" b="1">
              <a:latin typeface="AR PL KaitiM GB" charset="0"/>
              <a:cs typeface="AR PL KaitiM GB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725650" y="638175"/>
            <a:ext cx="1708150" cy="396875"/>
          </a:xfrm>
          <a:prstGeom prst="rect">
            <a:avLst/>
          </a:prstGeom>
          <a:solidFill>
            <a:srgbClr val="FFFF99">
              <a:alpha val="53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b="1" smtClean="0">
                <a:solidFill>
                  <a:srgbClr val="9900CC"/>
                </a:solidFill>
                <a:latin typeface="AR PL KaitiM GB" charset="0"/>
                <a:cs typeface="AR PL KaitiM GB" charset="0"/>
              </a:rPr>
              <a:t>安东尼亚城堡</a:t>
            </a:r>
            <a:endParaRPr lang="en-US" b="1" smtClean="0">
              <a:solidFill>
                <a:srgbClr val="9900CC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4497050" y="3351213"/>
            <a:ext cx="228600" cy="274637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>
                <a:solidFill>
                  <a:srgbClr val="FF3300"/>
                </a:solidFill>
                <a:cs typeface="+mn-cs"/>
              </a:rPr>
              <a:t>d</a:t>
            </a:r>
            <a:endParaRPr lang="en-US" sz="1200" b="1">
              <a:solidFill>
                <a:srgbClr val="FF3300"/>
              </a:solidFill>
              <a:cs typeface="+mn-cs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2700000" y="3473450"/>
            <a:ext cx="273050" cy="304800"/>
          </a:xfrm>
          <a:prstGeom prst="rect">
            <a:avLst/>
          </a:prstGeom>
          <a:solidFill>
            <a:srgbClr val="E3EAFF">
              <a:alpha val="46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b="1">
                <a:solidFill>
                  <a:srgbClr val="6600CC"/>
                </a:solidFill>
                <a:latin typeface="Times New Roman" charset="0"/>
                <a:cs typeface="+mn-cs"/>
              </a:rPr>
              <a:t>1</a:t>
            </a:r>
            <a:endParaRPr lang="en-US" sz="1400" b="1">
              <a:solidFill>
                <a:srgbClr val="6600CC"/>
              </a:solidFill>
              <a:latin typeface="Times New Roman" charset="0"/>
              <a:cs typeface="+mn-cs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3346113" y="1720850"/>
            <a:ext cx="312737" cy="304800"/>
          </a:xfrm>
          <a:prstGeom prst="rect">
            <a:avLst/>
          </a:prstGeom>
          <a:solidFill>
            <a:srgbClr val="EFD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b="1">
                <a:solidFill>
                  <a:srgbClr val="FF3300"/>
                </a:solidFill>
                <a:latin typeface="Times New Roman" charset="0"/>
                <a:cs typeface="+mn-cs"/>
              </a:rPr>
              <a:t>D</a:t>
            </a:r>
            <a:endParaRPr lang="en-US" sz="1400" b="1">
              <a:solidFill>
                <a:srgbClr val="FF3300"/>
              </a:solidFill>
              <a:latin typeface="Times New Roman" charset="0"/>
              <a:cs typeface="+mn-cs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1822113" y="2863850"/>
            <a:ext cx="312737" cy="304800"/>
          </a:xfrm>
          <a:prstGeom prst="rect">
            <a:avLst/>
          </a:prstGeom>
          <a:solidFill>
            <a:srgbClr val="EFD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b="1">
                <a:solidFill>
                  <a:srgbClr val="FF3300"/>
                </a:solidFill>
                <a:latin typeface="Times New Roman" charset="0"/>
                <a:cs typeface="+mn-cs"/>
              </a:rPr>
              <a:t>C</a:t>
            </a:r>
            <a:endParaRPr lang="en-US" sz="1400" b="1">
              <a:solidFill>
                <a:srgbClr val="FF3300"/>
              </a:solidFill>
              <a:latin typeface="Times New Roman" charset="0"/>
              <a:cs typeface="+mn-cs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1145838" y="3244850"/>
            <a:ext cx="303212" cy="304800"/>
          </a:xfrm>
          <a:prstGeom prst="rect">
            <a:avLst/>
          </a:prstGeom>
          <a:solidFill>
            <a:srgbClr val="EFD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b="1">
                <a:solidFill>
                  <a:srgbClr val="FF3300"/>
                </a:solidFill>
                <a:latin typeface="Times New Roman" charset="0"/>
                <a:cs typeface="+mn-cs"/>
              </a:rPr>
              <a:t>B</a:t>
            </a:r>
            <a:endParaRPr lang="en-US" sz="1400" b="1">
              <a:solidFill>
                <a:srgbClr val="FF3300"/>
              </a:solidFill>
              <a:latin typeface="Times New Roman" charset="0"/>
              <a:cs typeface="+mn-cs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0229850" y="3854450"/>
            <a:ext cx="312738" cy="304800"/>
          </a:xfrm>
          <a:prstGeom prst="rect">
            <a:avLst/>
          </a:prstGeom>
          <a:solidFill>
            <a:srgbClr val="EFD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b="1">
                <a:solidFill>
                  <a:srgbClr val="FF3300"/>
                </a:solidFill>
                <a:latin typeface="Times New Roman" charset="0"/>
                <a:cs typeface="+mn-cs"/>
              </a:rPr>
              <a:t>A</a:t>
            </a:r>
            <a:endParaRPr lang="en-US" sz="1400" b="1">
              <a:solidFill>
                <a:srgbClr val="FF3300"/>
              </a:solidFill>
              <a:latin typeface="Times New Roman" charset="0"/>
              <a:cs typeface="+mn-cs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3582650" y="3397250"/>
            <a:ext cx="273050" cy="304800"/>
          </a:xfrm>
          <a:prstGeom prst="rect">
            <a:avLst/>
          </a:prstGeom>
          <a:solidFill>
            <a:srgbClr val="E3EAFF">
              <a:alpha val="46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b="1">
                <a:solidFill>
                  <a:srgbClr val="6600CC"/>
                </a:solidFill>
                <a:latin typeface="Times New Roman" charset="0"/>
                <a:cs typeface="+mn-cs"/>
              </a:rPr>
              <a:t>4</a:t>
            </a:r>
            <a:endParaRPr lang="en-US" sz="1400" b="1">
              <a:solidFill>
                <a:srgbClr val="6600CC"/>
              </a:solidFill>
              <a:latin typeface="Times New Roman" charset="0"/>
              <a:cs typeface="+mn-cs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3995400" y="3854450"/>
            <a:ext cx="273050" cy="304800"/>
          </a:xfrm>
          <a:prstGeom prst="rect">
            <a:avLst/>
          </a:prstGeom>
          <a:solidFill>
            <a:srgbClr val="E3EAFF">
              <a:alpha val="46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b="1">
                <a:solidFill>
                  <a:srgbClr val="6600CC"/>
                </a:solidFill>
                <a:latin typeface="Times New Roman" charset="0"/>
                <a:cs typeface="+mn-cs"/>
              </a:rPr>
              <a:t>2</a:t>
            </a:r>
            <a:endParaRPr lang="en-US" sz="1400" b="1">
              <a:solidFill>
                <a:srgbClr val="6600CC"/>
              </a:solidFill>
              <a:latin typeface="Times New Roman" charset="0"/>
              <a:cs typeface="+mn-cs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13309600" y="3473450"/>
            <a:ext cx="273050" cy="304800"/>
          </a:xfrm>
          <a:prstGeom prst="rect">
            <a:avLst/>
          </a:prstGeom>
          <a:solidFill>
            <a:srgbClr val="E3EAFF">
              <a:alpha val="46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b="1">
                <a:solidFill>
                  <a:srgbClr val="6600CC"/>
                </a:solidFill>
                <a:latin typeface="Times New Roman" charset="0"/>
                <a:cs typeface="+mn-cs"/>
              </a:rPr>
              <a:t>3</a:t>
            </a:r>
            <a:endParaRPr lang="en-US" sz="1400" b="1">
              <a:solidFill>
                <a:srgbClr val="6600CC"/>
              </a:solidFill>
              <a:latin typeface="Times New Roman" charset="0"/>
              <a:cs typeface="+mn-cs"/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14116050" y="3122613"/>
            <a:ext cx="228600" cy="274637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>
                <a:solidFill>
                  <a:srgbClr val="FF3300"/>
                </a:solidFill>
                <a:cs typeface="+mn-cs"/>
              </a:rPr>
              <a:t>c</a:t>
            </a:r>
            <a:endParaRPr lang="en-US" sz="1200" b="1">
              <a:solidFill>
                <a:srgbClr val="FF3300"/>
              </a:solidFill>
              <a:cs typeface="+mn-cs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13811250" y="2970213"/>
            <a:ext cx="228600" cy="274637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>
                <a:solidFill>
                  <a:srgbClr val="FF3300"/>
                </a:solidFill>
                <a:cs typeface="+mn-cs"/>
              </a:rPr>
              <a:t>b</a:t>
            </a:r>
            <a:endParaRPr lang="en-US" sz="1200" b="1">
              <a:solidFill>
                <a:srgbClr val="FF3300"/>
              </a:solidFill>
              <a:cs typeface="+mn-cs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13506450" y="2817813"/>
            <a:ext cx="228600" cy="274637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>
                <a:solidFill>
                  <a:srgbClr val="FF3300"/>
                </a:solidFill>
                <a:cs typeface="+mn-cs"/>
              </a:rPr>
              <a:t>a</a:t>
            </a:r>
            <a:endParaRPr lang="en-US" sz="1200" b="1">
              <a:solidFill>
                <a:srgbClr val="FF3300"/>
              </a:solidFill>
              <a:cs typeface="+mn-cs"/>
            </a:endParaRP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12211050" y="3702050"/>
            <a:ext cx="228600" cy="274638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>
                <a:solidFill>
                  <a:srgbClr val="FF3300"/>
                </a:solidFill>
                <a:cs typeface="+mn-cs"/>
              </a:rPr>
              <a:t>h</a:t>
            </a:r>
            <a:endParaRPr lang="en-US" sz="1200" b="1">
              <a:solidFill>
                <a:srgbClr val="FF3300"/>
              </a:solidFill>
              <a:cs typeface="+mn-cs"/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12515850" y="3854450"/>
            <a:ext cx="228600" cy="274638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>
                <a:solidFill>
                  <a:srgbClr val="FF3300"/>
                </a:solidFill>
                <a:cs typeface="+mn-cs"/>
              </a:rPr>
              <a:t>g</a:t>
            </a:r>
            <a:endParaRPr lang="en-US" sz="1200" b="1">
              <a:solidFill>
                <a:srgbClr val="FF3300"/>
              </a:solidFill>
              <a:cs typeface="+mn-cs"/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12820650" y="4037013"/>
            <a:ext cx="228600" cy="274637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>
                <a:solidFill>
                  <a:srgbClr val="FF3300"/>
                </a:solidFill>
                <a:cs typeface="+mn-cs"/>
              </a:rPr>
              <a:t>f</a:t>
            </a:r>
            <a:endParaRPr lang="en-US" sz="1200" b="1">
              <a:solidFill>
                <a:srgbClr val="FF3300"/>
              </a:solidFill>
              <a:cs typeface="+mn-cs"/>
            </a:endParaRP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13658850" y="3960813"/>
            <a:ext cx="228600" cy="274637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>
                <a:solidFill>
                  <a:srgbClr val="FF3300"/>
                </a:solidFill>
                <a:cs typeface="+mn-cs"/>
              </a:rPr>
              <a:t>e</a:t>
            </a:r>
            <a:endParaRPr lang="en-US" sz="1200" b="1">
              <a:solidFill>
                <a:srgbClr val="FF3300"/>
              </a:solidFill>
              <a:cs typeface="+mn-cs"/>
            </a:endParaRP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14420850" y="2787650"/>
            <a:ext cx="1219200" cy="33655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600" b="1" smtClean="0">
                <a:solidFill>
                  <a:schemeClr val="bg2"/>
                </a:solidFill>
                <a:latin typeface="AR PL KaitiM GB" charset="0"/>
                <a:cs typeface="AR PL KaitiM GB" charset="0"/>
              </a:rPr>
              <a:t>尼加糯门房</a:t>
            </a:r>
            <a:endParaRPr lang="en-US" sz="1600" b="1" smtClean="0">
              <a:solidFill>
                <a:schemeClr val="bg2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11296650" y="4737100"/>
            <a:ext cx="1066800" cy="33655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600" b="1" smtClean="0">
                <a:solidFill>
                  <a:srgbClr val="6600CC"/>
                </a:solidFill>
                <a:latin typeface="AR PL KaitiM GB" charset="0"/>
                <a:cs typeface="AR PL KaitiM GB" charset="0"/>
              </a:rPr>
              <a:t>皇</a:t>
            </a:r>
            <a:r>
              <a:rPr lang="en-GB" sz="1600" b="1" smtClean="0">
                <a:solidFill>
                  <a:schemeClr val="accent2"/>
                </a:solidFill>
                <a:latin typeface="AR PL KaitiM GB" charset="0"/>
                <a:cs typeface="AR PL KaitiM GB" charset="0"/>
              </a:rPr>
              <a:t>室</a:t>
            </a:r>
            <a:r>
              <a:rPr lang="en-GB" sz="1600" b="1" smtClean="0">
                <a:solidFill>
                  <a:srgbClr val="6600CC"/>
                </a:solidFill>
                <a:latin typeface="AR PL KaitiM GB" charset="0"/>
                <a:cs typeface="AR PL KaitiM GB" charset="0"/>
              </a:rPr>
              <a:t>门厅</a:t>
            </a:r>
            <a:endParaRPr lang="en-US" sz="1600" b="1" smtClean="0">
              <a:solidFill>
                <a:srgbClr val="6600CC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6325850" y="1568450"/>
            <a:ext cx="1219200" cy="33655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600" b="1" smtClean="0">
                <a:solidFill>
                  <a:schemeClr val="bg2"/>
                </a:solidFill>
                <a:latin typeface="AR PL KaitiM GB" charset="0"/>
                <a:cs typeface="AR PL KaitiM GB" charset="0"/>
              </a:rPr>
              <a:t>北部门房</a:t>
            </a:r>
            <a:endParaRPr lang="en-US" sz="1600" b="1" smtClean="0">
              <a:solidFill>
                <a:schemeClr val="bg2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16935450" y="4159250"/>
            <a:ext cx="838200" cy="33655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600" b="1" smtClean="0">
                <a:solidFill>
                  <a:schemeClr val="bg2"/>
                </a:solidFill>
                <a:latin typeface="AR PL KaitiM GB" charset="0"/>
                <a:cs typeface="AR PL KaitiM GB" charset="0"/>
              </a:rPr>
              <a:t>金门房</a:t>
            </a:r>
            <a:endParaRPr lang="en-US" sz="1600" b="1" smtClean="0">
              <a:solidFill>
                <a:schemeClr val="bg2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11601450" y="4203700"/>
            <a:ext cx="1219200" cy="33655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600" b="1" smtClean="0">
                <a:solidFill>
                  <a:srgbClr val="6600CC"/>
                </a:solidFill>
                <a:latin typeface="AR PL KaitiM GB" charset="0"/>
                <a:cs typeface="AR PL KaitiM GB" charset="0"/>
              </a:rPr>
              <a:t>尼外邦人院</a:t>
            </a:r>
            <a:endParaRPr lang="en-US" sz="1600" b="1" smtClean="0">
              <a:solidFill>
                <a:srgbClr val="6600CC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10458450" y="5911850"/>
            <a:ext cx="838200" cy="33655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600" b="1" smtClean="0">
                <a:solidFill>
                  <a:schemeClr val="bg2"/>
                </a:solidFill>
                <a:latin typeface="AR PL KaitiM GB" charset="0"/>
                <a:cs typeface="AR PL KaitiM GB" charset="0"/>
              </a:rPr>
              <a:t>三门房</a:t>
            </a:r>
            <a:endParaRPr lang="en-US" sz="1600" b="1" smtClean="0">
              <a:solidFill>
                <a:schemeClr val="bg2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14497050" y="4127500"/>
            <a:ext cx="1219200" cy="33655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600" b="1" smtClean="0">
                <a:solidFill>
                  <a:schemeClr val="bg2"/>
                </a:solidFill>
                <a:latin typeface="AR PL KaitiM GB" charset="0"/>
                <a:cs typeface="AR PL KaitiM GB" charset="0"/>
              </a:rPr>
              <a:t>哥林多门房</a:t>
            </a:r>
            <a:endParaRPr lang="en-US" sz="1600" b="1" smtClean="0">
              <a:solidFill>
                <a:schemeClr val="bg2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9696450" y="5194300"/>
            <a:ext cx="838200" cy="33655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600" b="1" smtClean="0">
                <a:solidFill>
                  <a:schemeClr val="bg2"/>
                </a:solidFill>
                <a:latin typeface="AR PL KaitiM GB" charset="0"/>
                <a:cs typeface="AR PL KaitiM GB" charset="0"/>
              </a:rPr>
              <a:t>双门房</a:t>
            </a:r>
            <a:endParaRPr lang="en-US" sz="1600" b="1" smtClean="0">
              <a:solidFill>
                <a:schemeClr val="bg2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13354050" y="4889500"/>
            <a:ext cx="1219200" cy="33655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600" b="1" smtClean="0">
                <a:solidFill>
                  <a:srgbClr val="6600CC"/>
                </a:solidFill>
                <a:latin typeface="AR PL KaitiM GB" charset="0"/>
                <a:cs typeface="AR PL KaitiM GB" charset="0"/>
              </a:rPr>
              <a:t>所罗门门厅</a:t>
            </a:r>
            <a:endParaRPr lang="en-US" sz="1600" b="1" smtClean="0">
              <a:solidFill>
                <a:srgbClr val="6600CC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17005300" y="2482850"/>
            <a:ext cx="1454150" cy="396875"/>
          </a:xfrm>
          <a:prstGeom prst="rect">
            <a:avLst/>
          </a:prstGeom>
          <a:solidFill>
            <a:srgbClr val="FFFF99">
              <a:alpha val="53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b="1" smtClean="0">
                <a:solidFill>
                  <a:srgbClr val="6600CC"/>
                </a:solidFill>
                <a:latin typeface="AR PL KaitiM GB" charset="0"/>
                <a:cs typeface="AR PL KaitiM GB" charset="0"/>
              </a:rPr>
              <a:t>以色列池塘</a:t>
            </a:r>
            <a:endParaRPr lang="en-US" b="1" smtClean="0">
              <a:solidFill>
                <a:srgbClr val="6600CC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11906250" y="2025650"/>
            <a:ext cx="838200" cy="33655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600" b="1" smtClean="0">
                <a:solidFill>
                  <a:srgbClr val="6600CC"/>
                </a:solidFill>
                <a:latin typeface="AR PL KaitiM GB" charset="0"/>
                <a:cs typeface="AR PL KaitiM GB" charset="0"/>
              </a:rPr>
              <a:t>至圣所</a:t>
            </a:r>
            <a:endParaRPr lang="en-US" sz="1600" b="1" smtClean="0">
              <a:solidFill>
                <a:srgbClr val="6600CC"/>
              </a:solidFill>
              <a:latin typeface="AR PL KaitiM GB" charset="0"/>
              <a:cs typeface="AR PL KaitiM GB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377" name="Group 7"/>
          <p:cNvGrpSpPr>
            <a:grpSpLocks/>
          </p:cNvGrpSpPr>
          <p:nvPr/>
        </p:nvGrpSpPr>
        <p:grpSpPr bwMode="auto">
          <a:xfrm>
            <a:off x="107504" y="0"/>
            <a:ext cx="9144000" cy="7086600"/>
            <a:chOff x="46" y="-182"/>
            <a:chExt cx="5668" cy="4742"/>
          </a:xfrm>
        </p:grpSpPr>
        <p:pic>
          <p:nvPicPr>
            <p:cNvPr id="229383" name="Picture 5" descr="Ophal Today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" y="-182"/>
              <a:ext cx="5668" cy="4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384" name="Picture 6" descr="Ophal Today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-125"/>
              <a:ext cx="4322" cy="4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46651" y="3048000"/>
            <a:ext cx="2632853" cy="160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a-IN" b="1" dirty="0">
                <a:latin typeface="Arial" charset="0"/>
                <a:ea typeface="ＭＳ Ｐゴシック" charset="0"/>
                <a:cs typeface="ＭＳ Ｐゴシック" charset="0"/>
              </a:rPr>
              <a:t>தாவீதின் நகரம் 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2057400" y="765175"/>
            <a:ext cx="4191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None/>
              <a:defRPr/>
            </a:pP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4207205" y="105189"/>
            <a:ext cx="4838700" cy="762000"/>
          </a:xfrm>
        </p:spPr>
        <p:txBody>
          <a:bodyPr/>
          <a:lstStyle/>
          <a:p>
            <a:pPr eaLnBrk="1" hangingPunct="1">
              <a:defRPr/>
            </a:pPr>
            <a:r>
              <a:rPr lang="ta-IN" sz="3600" b="1" dirty="0">
                <a:latin typeface="Arial" charset="0"/>
                <a:ea typeface="ＭＳ Ｐゴシック" charset="0"/>
                <a:cs typeface="ＭＳ Ｐゴシック" charset="0"/>
              </a:rPr>
              <a:t>தற்போதைய நகரம்</a:t>
            </a:r>
            <a:endParaRPr lang="en-US" sz="36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" name="Oval 10"/>
          <p:cNvSpPr>
            <a:spLocks noChangeArrowheads="1"/>
          </p:cNvSpPr>
          <p:nvPr/>
        </p:nvSpPr>
        <p:spPr bwMode="auto">
          <a:xfrm>
            <a:off x="6876256" y="692696"/>
            <a:ext cx="609600" cy="83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6231383" y="1349375"/>
            <a:ext cx="28051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None/>
              <a:defRPr/>
            </a:pP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90959" y="905212"/>
            <a:ext cx="29532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a-IN" sz="2400" b="1" dirty="0"/>
              <a:t>ஏரோது கட்டிய </a:t>
            </a:r>
            <a:endParaRPr lang="en-US" sz="2400" b="1" dirty="0" smtClean="0"/>
          </a:p>
          <a:p>
            <a:r>
              <a:rPr lang="ta-IN" sz="2400" b="1" dirty="0" smtClean="0"/>
              <a:t>மேலதிக </a:t>
            </a:r>
            <a:r>
              <a:rPr lang="ta-IN" sz="2400" b="1" dirty="0"/>
              <a:t>பகுதி </a:t>
            </a:r>
            <a:endParaRPr lang="en-GB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6231383" y="1736209"/>
            <a:ext cx="24801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a-IN" sz="2400" b="1" dirty="0"/>
              <a:t>தென்கிழக்கு </a:t>
            </a:r>
            <a:endParaRPr lang="en-US" sz="2400" b="1" dirty="0" smtClean="0"/>
          </a:p>
          <a:p>
            <a:pPr algn="ctr"/>
            <a:r>
              <a:rPr lang="ta-IN" sz="2400" b="1" dirty="0" smtClean="0"/>
              <a:t>மூலை</a:t>
            </a:r>
            <a:endParaRPr lang="en-GB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05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animBg="1"/>
      <p:bldP spid="205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5" name="Picture 4" descr="corneroftem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19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5" descr="greatjoi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876800" cy="696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ctangle 3" descr="Purple mesh"/>
          <p:cNvSpPr>
            <a:spLocks noGrp="1" noChangeArrowheads="1"/>
          </p:cNvSpPr>
          <p:nvPr>
            <p:ph type="body" idx="1"/>
          </p:nvPr>
        </p:nvSpPr>
        <p:spPr>
          <a:xfrm rot="16200000">
            <a:off x="5410200" y="2895600"/>
            <a:ext cx="6400800" cy="609600"/>
          </a:xfrm>
          <a:blipFill dpi="0" rotWithShape="1">
            <a:blip r:embed="rId5"/>
            <a:srcRect/>
            <a:tile tx="0" ty="0" sx="100000" sy="100000" flip="none" algn="tl"/>
          </a:blipFill>
        </p:spPr>
        <p:txBody>
          <a:bodyPr/>
          <a:lstStyle/>
          <a:p>
            <a:pPr marL="0" indent="0" algn="ctr" eaLnBrk="1" hangingPunct="1">
              <a:buNone/>
            </a:pPr>
            <a:r>
              <a:rPr lang="ta-IN" sz="2800" dirty="0">
                <a:effectLst/>
                <a:latin typeface="Arial" charset="0"/>
                <a:ea typeface="ＭＳ Ｐゴシック" charset="0"/>
                <a:cs typeface="ＭＳ Ｐゴシック" charset="0"/>
              </a:rPr>
              <a:t>சாலமோன் செருபாபேல் சுவர் </a:t>
            </a:r>
            <a:endParaRPr lang="en-US" sz="2800" dirty="0"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3200400" cy="1169988"/>
          </a:xfrm>
        </p:spPr>
        <p:txBody>
          <a:bodyPr/>
          <a:lstStyle/>
          <a:p>
            <a:pPr eaLnBrk="1" hangingPunct="1">
              <a:defRPr/>
            </a:pPr>
            <a:r>
              <a:rPr lang="ta-IN" sz="2800" b="1" dirty="0">
                <a:latin typeface="Arial" charset="0"/>
                <a:ea typeface="ＭＳ Ｐゴシック" charset="0"/>
                <a:cs typeface="ＭＳ Ｐゴシック" charset="0"/>
              </a:rPr>
              <a:t>தென்கிழக்கு </a:t>
            </a:r>
            <a:br>
              <a:rPr lang="ta-IN" sz="28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ta-IN" sz="2800" b="1" dirty="0">
                <a:latin typeface="Arial" charset="0"/>
                <a:ea typeface="ＭＳ Ｐゴシック" charset="0"/>
                <a:cs typeface="ＭＳ Ｐゴシック" charset="0"/>
              </a:rPr>
              <a:t>மூலை</a:t>
            </a:r>
            <a:br>
              <a:rPr lang="ta-IN" sz="2800" b="1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 rot="-5400000">
            <a:off x="3505200" y="2895600"/>
            <a:ext cx="6400800" cy="60960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a-IN" sz="2800" b="1" dirty="0"/>
              <a:t>ஏரோது கட்டிய </a:t>
            </a:r>
            <a:r>
              <a:rPr lang="ta-IN" sz="2800" b="1" dirty="0" smtClean="0"/>
              <a:t>மேலதிக பகுதி </a:t>
            </a:r>
            <a:endParaRPr lang="en-GB" sz="2800" b="1" dirty="0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rot="16200000">
            <a:off x="5410200" y="-2352675"/>
            <a:ext cx="4419600" cy="0"/>
          </a:xfrm>
          <a:prstGeom prst="line">
            <a:avLst/>
          </a:prstGeom>
          <a:noFill/>
          <a:ln w="76200" cmpd="sng">
            <a:solidFill>
              <a:schemeClr val="tx1"/>
            </a:solidFill>
            <a:prstDash val="sysDot"/>
            <a:round/>
            <a:headEnd/>
            <a:tailEnd/>
          </a:ln>
          <a:effectLst>
            <a:glow rad="101600">
              <a:srgbClr val="010206">
                <a:alpha val="75000"/>
              </a:srgbClr>
            </a:glow>
            <a:outerShdw blurRad="63500" dist="63500" dir="2700000" algn="ctr" rotWithShape="0">
              <a:srgbClr val="010206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rot="16200000">
            <a:off x="6629400" y="-2657475"/>
            <a:ext cx="2286000" cy="0"/>
          </a:xfrm>
          <a:prstGeom prst="line">
            <a:avLst/>
          </a:prstGeom>
          <a:noFill/>
          <a:ln w="76200" cmpd="sng">
            <a:solidFill>
              <a:schemeClr val="tx1"/>
            </a:solidFill>
            <a:prstDash val="sysDot"/>
            <a:round/>
            <a:headEnd/>
            <a:tailEnd/>
          </a:ln>
          <a:effectLst>
            <a:glow rad="101600">
              <a:srgbClr val="010206">
                <a:alpha val="75000"/>
              </a:srgbClr>
            </a:glow>
            <a:outerShdw blurRad="63500" dist="63500" dir="2700000" algn="ctr" rotWithShape="0">
              <a:srgbClr val="010206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547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547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54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54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 animBg="1"/>
      <p:bldP spid="1054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4" descr="Hasmonean Jok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72" t="26144" r="22112" b="429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6"/>
          <p:cNvSpPr>
            <a:spLocks noGrp="1" noChangeArrowheads="1"/>
          </p:cNvSpPr>
          <p:nvPr>
            <p:ph type="ctrTitle"/>
          </p:nvPr>
        </p:nvSpPr>
        <p:spPr>
          <a:xfrm>
            <a:off x="0" y="5085184"/>
            <a:ext cx="9144000" cy="1772816"/>
          </a:xfrm>
          <a:solidFill>
            <a:srgbClr val="660066"/>
          </a:solidFill>
        </p:spPr>
        <p:txBody>
          <a:bodyPr anchor="t"/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None/>
              <a:defRPr/>
            </a:pPr>
            <a:r>
              <a:rPr lang="en-US" altLang="ja-JP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"</a:t>
            </a:r>
            <a:r>
              <a:rPr lang="ta-IN" sz="3600" dirty="0">
                <a:solidFill>
                  <a:schemeClr val="tx2"/>
                </a:solidFill>
              </a:rPr>
              <a:t> ஒரு நிமிடம்</a:t>
            </a:r>
            <a:r>
              <a:rPr lang="en-US" altLang="ja-JP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!</a:t>
            </a:r>
            <a:r>
              <a:rPr lang="ta-IN" sz="3600" dirty="0">
                <a:solidFill>
                  <a:schemeClr val="tx2"/>
                </a:solidFill>
              </a:rPr>
              <a:t> ஒரு நிமிடம் </a:t>
            </a:r>
            <a:r>
              <a:rPr lang="en-US" altLang="ja-JP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!  </a:t>
            </a:r>
            <a:r>
              <a:rPr lang="en-US" altLang="ja-JP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/>
            </a:r>
            <a:br>
              <a:rPr lang="en-US" altLang="ja-JP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</a:br>
            <a:r>
              <a:rPr lang="ta-IN" sz="3600" dirty="0">
                <a:solidFill>
                  <a:schemeClr val="tx2"/>
                </a:solidFill>
              </a:rPr>
              <a:t>இங்கே உண்மையான செம்மறி யாரும் இல்லை</a:t>
            </a:r>
            <a:r>
              <a:rPr lang="en-US" altLang="ja-JP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?"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609600"/>
            <a:ext cx="3429000" cy="1169988"/>
          </a:xfrm>
        </p:spPr>
        <p:txBody>
          <a:bodyPr/>
          <a:lstStyle/>
          <a:p>
            <a:pPr eaLnBrk="1" hangingPunct="1">
              <a:defRPr/>
            </a:pPr>
            <a:r>
              <a:rPr lang="ta-IN" sz="3200" dirty="0">
                <a:latin typeface="Arial" charset="0"/>
                <a:ea typeface="ＭＳ Ｐゴシック" charset="0"/>
                <a:cs typeface="ＭＳ Ｐゴシック" charset="0"/>
              </a:rPr>
              <a:t>தென்கிழக்கு </a:t>
            </a:r>
            <a:br>
              <a:rPr lang="ta-IN" sz="3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ta-IN" sz="3200" dirty="0">
                <a:latin typeface="Arial" charset="0"/>
                <a:ea typeface="ＭＳ Ｐゴシック" charset="0"/>
                <a:cs typeface="ＭＳ Ｐゴシック" charset="0"/>
              </a:rPr>
              <a:t>மூலை</a:t>
            </a:r>
            <a:r>
              <a:rPr lang="ta-IN" sz="4000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ta-IN" sz="40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3474" name="Picture 4" descr="corneroftem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19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5" name="Rectangle 6" descr="Purple mesh"/>
          <p:cNvSpPr>
            <a:spLocks noChangeArrowheads="1"/>
          </p:cNvSpPr>
          <p:nvPr/>
        </p:nvSpPr>
        <p:spPr bwMode="auto">
          <a:xfrm>
            <a:off x="5076056" y="1484784"/>
            <a:ext cx="3888432" cy="5373216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None/>
            </a:pPr>
            <a:endParaRPr lang="en-US" sz="2400" b="1" dirty="0" smtClean="0"/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None/>
            </a:pPr>
            <a:r>
              <a:rPr lang="ta-IN" sz="2400" b="1" dirty="0" smtClean="0"/>
              <a:t>"</a:t>
            </a:r>
            <a:r>
              <a:rPr lang="ta-IN" sz="2400" b="1" dirty="0"/>
              <a:t>அப்பொழுது அவன் அவரை எருசலேமுக்குக் கொண்டுபோய், தேவாலயத்து உப்பரிகையின்மேல் அவரை நிறுத்தி: நீர் தேவனுடைய குமாரனேயானால், இங்கேயிருந்து தாழக்குதியும்</a:t>
            </a:r>
            <a:r>
              <a:rPr lang="ta-IN" sz="2400" b="1" dirty="0" smtClean="0"/>
              <a:t>."</a:t>
            </a:r>
            <a:endParaRPr lang="ta-IN" sz="2400" b="1" dirty="0"/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None/>
            </a:pPr>
            <a:r>
              <a:rPr lang="ta-IN" sz="2400" b="1" dirty="0"/>
              <a:t>லூக்கா 4:9</a:t>
            </a:r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2667000" y="0"/>
            <a:ext cx="1143000" cy="609600"/>
          </a:xfrm>
          <a:custGeom>
            <a:avLst/>
            <a:gdLst>
              <a:gd name="T0" fmla="*/ 0 w 720"/>
              <a:gd name="T1" fmla="*/ 384 h 384"/>
              <a:gd name="T2" fmla="*/ 336 w 720"/>
              <a:gd name="T3" fmla="*/ 0 h 384"/>
              <a:gd name="T4" fmla="*/ 720 w 720"/>
              <a:gd name="T5" fmla="*/ 288 h 384"/>
              <a:gd name="T6" fmla="*/ 720 w 720"/>
              <a:gd name="T7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336" y="0"/>
                </a:lnTo>
                <a:lnTo>
                  <a:pt x="720" y="288"/>
                </a:lnTo>
                <a:lnTo>
                  <a:pt x="720" y="384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3200400" y="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2133600" y="0"/>
            <a:ext cx="2209800" cy="12954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1" name="Picture 4" descr="SW Corner of Wall Temple M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7950"/>
            <a:ext cx="914400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a-IN" dirty="0">
                <a:latin typeface="Arial" charset="0"/>
                <a:ea typeface="ＭＳ Ｐゴシック" charset="0"/>
                <a:cs typeface="ＭＳ Ｐゴシック" charset="0"/>
              </a:rPr>
              <a:t>தென்மேற்கு மூலை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23" name="Oval 5"/>
          <p:cNvSpPr>
            <a:spLocks noChangeArrowheads="1"/>
          </p:cNvSpPr>
          <p:nvPr/>
        </p:nvSpPr>
        <p:spPr bwMode="auto">
          <a:xfrm>
            <a:off x="2971800" y="3200400"/>
            <a:ext cx="1524000" cy="1447800"/>
          </a:xfrm>
          <a:prstGeom prst="ellips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69" name="Picture 4" descr="Southwest Tem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363" y="-20638"/>
            <a:ext cx="6900862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914400" y="1905000"/>
            <a:ext cx="5562600" cy="4953000"/>
          </a:xfrm>
          <a:prstGeom prst="ellipse">
            <a:avLst/>
          </a:pr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801" y="-31376"/>
            <a:ext cx="7652543" cy="1905000"/>
          </a:xfr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/>
          <a:p>
            <a:pPr eaLnBrk="1" hangingPunct="1">
              <a:defRPr/>
            </a:pPr>
            <a:r>
              <a:rPr lang="ta-IN" dirty="0">
                <a:latin typeface="Arial" charset="0"/>
                <a:ea typeface="ＭＳ Ｐゴシック" charset="0"/>
                <a:cs typeface="ＭＳ Ｐゴシック" charset="0"/>
              </a:rPr>
              <a:t>தென்மேற்கு தேவாலய </a:t>
            </a:r>
            <a:r>
              <a:rPr lang="ta-IN" dirty="0" smtClean="0">
                <a:latin typeface="Arial" charset="0"/>
                <a:ea typeface="ＭＳ Ｐゴシック" charset="0"/>
                <a:cs typeface="ＭＳ Ｐゴシック" charset="0"/>
              </a:rPr>
              <a:t>படிகளும்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,</a:t>
            </a:r>
            <a:r>
              <a:rPr lang="ta-IN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a-IN" dirty="0">
                <a:latin typeface="Arial" charset="0"/>
                <a:ea typeface="ＭＳ Ｐゴシック" charset="0"/>
                <a:cs typeface="ＭＳ Ｐゴシック" charset="0"/>
              </a:rPr>
              <a:t>கடைகளும்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0" presetClass="exit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9618" name="Rectangle 6"/>
          <p:cNvSpPr>
            <a:spLocks noChangeArrowheads="1"/>
          </p:cNvSpPr>
          <p:nvPr/>
        </p:nvSpPr>
        <p:spPr bwMode="auto">
          <a:xfrm>
            <a:off x="4495800" y="0"/>
            <a:ext cx="495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0" y="0"/>
            <a:ext cx="4572000" cy="762000"/>
          </a:xfrm>
        </p:spPr>
        <p:txBody>
          <a:bodyPr/>
          <a:lstStyle/>
          <a:p>
            <a:pPr eaLnBrk="1" hangingPunct="1">
              <a:defRPr/>
            </a:pPr>
            <a:r>
              <a:rPr lang="ta-IN" sz="2800" dirty="0">
                <a:latin typeface="Arial" charset="0"/>
                <a:ea typeface="ＭＳ Ｐゴシック" charset="0"/>
                <a:cs typeface="ＭＳ Ｐゴシック" charset="0"/>
              </a:rPr>
              <a:t>அந்தோணி கோட்டை 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9620" name="AutoShape 9"/>
          <p:cNvSpPr>
            <a:spLocks noChangeArrowheads="1"/>
          </p:cNvSpPr>
          <p:nvPr/>
        </p:nvSpPr>
        <p:spPr bwMode="auto">
          <a:xfrm>
            <a:off x="-76200" y="4495800"/>
            <a:ext cx="2590800" cy="251460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9621" name="Text Box 10"/>
          <p:cNvSpPr txBox="1">
            <a:spLocks noChangeArrowheads="1"/>
          </p:cNvSpPr>
          <p:nvPr/>
        </p:nvSpPr>
        <p:spPr bwMode="auto">
          <a:xfrm>
            <a:off x="4500563" y="4797425"/>
            <a:ext cx="2882520" cy="369332"/>
          </a:xfrm>
          <a:prstGeom prst="rect">
            <a:avLst/>
          </a:prstGeom>
          <a:solidFill>
            <a:srgbClr val="0102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ta-IN" altLang="zh-CN" sz="1800" b="1" dirty="0">
                <a:cs typeface="AR PL KaitiM GB" charset="0"/>
              </a:rPr>
              <a:t>சத்ருதீன் நீர் தடாகம் </a:t>
            </a:r>
            <a:endParaRPr lang="zh-CN" altLang="en-US" sz="1800" b="1" dirty="0">
              <a:cs typeface="AR PL KaitiM GB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665" name="Group 6"/>
          <p:cNvGrpSpPr>
            <a:grpSpLocks/>
          </p:cNvGrpSpPr>
          <p:nvPr/>
        </p:nvGrpSpPr>
        <p:grpSpPr bwMode="auto">
          <a:xfrm>
            <a:off x="1273175" y="0"/>
            <a:ext cx="7947025" cy="6858000"/>
            <a:chOff x="0" y="0"/>
            <a:chExt cx="5006" cy="4320"/>
          </a:xfrm>
        </p:grpSpPr>
        <p:pic>
          <p:nvPicPr>
            <p:cNvPr id="241667" name="Picture 4" descr="Antonia over Templ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73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1668" name="Picture 5" descr="Antonia over Temple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332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3632994" cy="25146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ta-IN" sz="2800" dirty="0">
                <a:latin typeface="Arial" charset="0"/>
                <a:ea typeface="ＭＳ Ｐゴシック" charset="0"/>
                <a:cs typeface="ＭＳ Ｐゴシック" charset="0"/>
              </a:rPr>
              <a:t>தேவாலயத்துக்கு மேலுள்ள அந்தோனியா பகுதி 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3" name="Picture 4" descr="Temple Bow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5250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172200" y="0"/>
            <a:ext cx="3200400" cy="941388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ta-IN" dirty="0">
                <a:latin typeface="Arial" charset="0"/>
                <a:ea typeface="ＭＳ Ｐゴシック" charset="0"/>
                <a:cs typeface="ＭＳ Ｐゴシック" charset="0"/>
              </a:rPr>
              <a:t>தொட்டி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657600" cy="1143000"/>
          </a:xfrm>
          <a:gradFill rotWithShape="1">
            <a:gsLst>
              <a:gs pos="0">
                <a:srgbClr val="996633">
                  <a:gamma/>
                  <a:shade val="46275"/>
                  <a:invGamma/>
                </a:srgbClr>
              </a:gs>
              <a:gs pos="100000">
                <a:srgbClr val="996633">
                  <a:alpha val="67000"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Masada</a:t>
            </a:r>
          </a:p>
        </p:txBody>
      </p:sp>
      <p:pic>
        <p:nvPicPr>
          <p:cNvPr id="245762" name="Picture 7" descr="Mass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40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3" name="Text Box 6"/>
          <p:cNvSpPr txBox="1">
            <a:spLocks noChangeArrowheads="1"/>
          </p:cNvSpPr>
          <p:nvPr/>
        </p:nvSpPr>
        <p:spPr bwMode="auto">
          <a:xfrm>
            <a:off x="8620125" y="0"/>
            <a:ext cx="533400" cy="466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83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-7110" y="3140968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a-IN" sz="2400" b="1" dirty="0">
                <a:latin typeface="Arial" pitchFamily="-110" charset="0"/>
                <a:ea typeface="+mn-ea"/>
                <a:cs typeface="+mn-cs"/>
              </a:rPr>
              <a:t>மசாடா சவக்கடல் மேற்குக்கு </a:t>
            </a:r>
            <a:r>
              <a:rPr lang="ta-IN" sz="2400" b="1" dirty="0" smtClean="0">
                <a:latin typeface="Arial" pitchFamily="-110" charset="0"/>
                <a:ea typeface="+mn-ea"/>
                <a:cs typeface="+mn-cs"/>
              </a:rPr>
              <a:t>பகுதிக்கு</a:t>
            </a:r>
            <a:r>
              <a:rPr lang="en-US" sz="2400" b="1" dirty="0" smtClean="0">
                <a:latin typeface="Arial" pitchFamily="-110" charset="0"/>
                <a:ea typeface="+mn-ea"/>
                <a:cs typeface="+mn-cs"/>
              </a:rPr>
              <a:t> </a:t>
            </a:r>
            <a:r>
              <a:rPr lang="ta-IN" sz="2400" b="1" dirty="0" smtClean="0">
                <a:latin typeface="Arial" pitchFamily="-110" charset="0"/>
                <a:ea typeface="+mn-ea"/>
                <a:cs typeface="+mn-cs"/>
              </a:rPr>
              <a:t>மேலாக</a:t>
            </a:r>
            <a:r>
              <a:rPr lang="en-US" sz="2400" b="1" dirty="0" smtClean="0">
                <a:latin typeface="Arial" pitchFamily="-110" charset="0"/>
                <a:ea typeface="+mn-ea"/>
                <a:cs typeface="+mn-cs"/>
              </a:rPr>
              <a:t> </a:t>
            </a:r>
            <a:r>
              <a:rPr lang="ta-IN" sz="2400" b="1" dirty="0" smtClean="0">
                <a:latin typeface="Arial" pitchFamily="-110" charset="0"/>
                <a:ea typeface="+mn-ea"/>
                <a:cs typeface="+mn-cs"/>
              </a:rPr>
              <a:t>ஒரு </a:t>
            </a:r>
            <a:r>
              <a:rPr lang="ta-IN" sz="2400" b="1" dirty="0">
                <a:latin typeface="Arial" pitchFamily="-110" charset="0"/>
                <a:ea typeface="+mn-ea"/>
                <a:cs typeface="+mn-cs"/>
              </a:rPr>
              <a:t>உயரமான </a:t>
            </a:r>
            <a:r>
              <a:rPr lang="ta-IN" sz="2400" b="1" dirty="0" smtClean="0">
                <a:latin typeface="Arial" pitchFamily="-110" charset="0"/>
                <a:ea typeface="+mn-ea"/>
                <a:cs typeface="+mn-cs"/>
              </a:rPr>
              <a:t>தட்டை</a:t>
            </a:r>
            <a:r>
              <a:rPr lang="en-US" sz="2400" b="1" dirty="0" smtClean="0">
                <a:latin typeface="Arial" pitchFamily="-110" charset="0"/>
                <a:ea typeface="+mn-ea"/>
                <a:cs typeface="+mn-cs"/>
              </a:rPr>
              <a:t> </a:t>
            </a:r>
            <a:r>
              <a:rPr lang="ta-IN" sz="2400" b="1" dirty="0" smtClean="0">
                <a:latin typeface="Arial" pitchFamily="-110" charset="0"/>
                <a:ea typeface="+mn-ea"/>
                <a:cs typeface="+mn-cs"/>
              </a:rPr>
              <a:t>நிலமாகும்</a:t>
            </a:r>
            <a:r>
              <a:rPr lang="en-US" sz="2400" b="1" dirty="0" smtClean="0">
                <a:latin typeface="Arial" pitchFamily="-110" charset="0"/>
                <a:ea typeface="+mn-ea"/>
                <a:cs typeface="+mn-cs"/>
              </a:rPr>
              <a:t>.</a:t>
            </a:r>
            <a:r>
              <a:rPr lang="ta-IN" sz="2400" b="1" dirty="0">
                <a:latin typeface="Arial" pitchFamily="-110" charset="0"/>
                <a:ea typeface="+mn-ea"/>
                <a:cs typeface="+mn-cs"/>
              </a:rPr>
              <a:t> ரோமர்களால் கைப்பற்றப்பட்ட </a:t>
            </a:r>
            <a:r>
              <a:rPr lang="ta-IN" sz="2400" b="1" dirty="0" smtClean="0">
                <a:latin typeface="Arial" pitchFamily="-110" charset="0"/>
                <a:ea typeface="+mn-ea"/>
                <a:cs typeface="+mn-cs"/>
              </a:rPr>
              <a:t>பிறகு</a:t>
            </a:r>
            <a:r>
              <a:rPr lang="en-US" sz="2400" b="1" dirty="0" smtClean="0">
                <a:latin typeface="Arial" pitchFamily="-110" charset="0"/>
                <a:ea typeface="+mn-ea"/>
                <a:cs typeface="+mn-cs"/>
              </a:rPr>
              <a:t> </a:t>
            </a:r>
            <a:r>
              <a:rPr lang="ta-IN" sz="2400" b="1" dirty="0">
                <a:latin typeface="Arial" pitchFamily="-110" charset="0"/>
                <a:ea typeface="+mn-ea"/>
                <a:cs typeface="+mn-cs"/>
              </a:rPr>
              <a:t>ஏரோதுவினால் அபிவிருத்தி </a:t>
            </a:r>
            <a:r>
              <a:rPr lang="ta-IN" sz="2400" b="1" dirty="0" smtClean="0">
                <a:latin typeface="Arial" pitchFamily="-110" charset="0"/>
                <a:ea typeface="+mn-ea"/>
                <a:cs typeface="+mn-cs"/>
              </a:rPr>
              <a:t>செய்யப்பட்டது</a:t>
            </a:r>
            <a:r>
              <a:rPr lang="en-US" sz="2400" b="1" dirty="0" smtClean="0">
                <a:latin typeface="Arial" pitchFamily="-110" charset="0"/>
                <a:ea typeface="+mn-ea"/>
                <a:cs typeface="+mn-cs"/>
              </a:rPr>
              <a:t>, </a:t>
            </a:r>
            <a:r>
              <a:rPr lang="ta-IN" sz="2400" b="1" dirty="0">
                <a:latin typeface="Arial" pitchFamily="-110" charset="0"/>
                <a:ea typeface="+mn-ea"/>
                <a:cs typeface="+mn-cs"/>
              </a:rPr>
              <a:t>அது ரோமாவுக்கு எதிரான கிளர்ச்சிகாரர்  ஆர்வ கூட்டதினால் </a:t>
            </a:r>
            <a:r>
              <a:rPr lang="en-US" sz="2400" b="1" dirty="0" smtClean="0">
                <a:latin typeface="Arial" pitchFamily="-110" charset="0"/>
                <a:ea typeface="+mn-ea"/>
                <a:cs typeface="+mn-cs"/>
              </a:rPr>
              <a:t> (Zealots)</a:t>
            </a:r>
            <a:r>
              <a:rPr lang="ta-IN" sz="2400" b="1" dirty="0" smtClean="0">
                <a:latin typeface="Arial" pitchFamily="-110" charset="0"/>
                <a:ea typeface="+mn-ea"/>
                <a:cs typeface="+mn-cs"/>
              </a:rPr>
              <a:t> கைப்பற்றப்பட்டது</a:t>
            </a:r>
            <a:r>
              <a:rPr lang="en-US" sz="2400" b="1" dirty="0" smtClean="0">
                <a:latin typeface="Arial" pitchFamily="-110" charset="0"/>
                <a:ea typeface="+mn-ea"/>
                <a:cs typeface="+mn-cs"/>
              </a:rPr>
              <a:t> (</a:t>
            </a:r>
            <a:r>
              <a:rPr lang="ta-IN" sz="2400" b="1" dirty="0" smtClean="0">
                <a:latin typeface="Arial" pitchFamily="-110" charset="0"/>
                <a:ea typeface="+mn-ea"/>
                <a:cs typeface="+mn-cs"/>
              </a:rPr>
              <a:t>கிபி</a:t>
            </a:r>
            <a:r>
              <a:rPr lang="en-US" sz="2400" b="1" dirty="0" smtClean="0">
                <a:latin typeface="Arial" pitchFamily="-110" charset="0"/>
                <a:ea typeface="+mn-ea"/>
                <a:cs typeface="+mn-cs"/>
              </a:rPr>
              <a:t> 66-73).</a:t>
            </a:r>
            <a:r>
              <a:rPr lang="ta-IN" sz="2400" b="1" dirty="0">
                <a:latin typeface="Arial" pitchFamily="-110" charset="0"/>
                <a:ea typeface="+mn-ea"/>
                <a:cs typeface="+mn-cs"/>
              </a:rPr>
              <a:t> பின்னர், யூத கலகத்தின் கடைசிக் கோட்டையாகவும்  </a:t>
            </a:r>
            <a:r>
              <a:rPr lang="ta-IN" sz="2400" b="1" dirty="0" smtClean="0">
                <a:latin typeface="Arial" pitchFamily="-110" charset="0"/>
                <a:ea typeface="+mn-ea"/>
                <a:cs typeface="+mn-cs"/>
              </a:rPr>
              <a:t>இருந்து</a:t>
            </a:r>
            <a:r>
              <a:rPr lang="ta-IN" sz="2400" b="1" dirty="0">
                <a:latin typeface="Arial" pitchFamily="-110" charset="0"/>
                <a:ea typeface="+mn-ea"/>
                <a:cs typeface="+mn-cs"/>
              </a:rPr>
              <a:t>. இறுதியாக ரோமால் கி.பி. 73ல் முற்றுகையிடப்பட்டது.</a:t>
            </a:r>
            <a:endParaRPr lang="en-US" sz="2400" b="1" dirty="0">
              <a:latin typeface="Arial" pitchFamily="-110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809" name="Group 2"/>
          <p:cNvGrpSpPr>
            <a:grpSpLocks/>
          </p:cNvGrpSpPr>
          <p:nvPr/>
        </p:nvGrpSpPr>
        <p:grpSpPr bwMode="auto">
          <a:xfrm>
            <a:off x="-28787" y="75270"/>
            <a:ext cx="9144000" cy="6858000"/>
            <a:chOff x="-292" y="-240"/>
            <a:chExt cx="6052" cy="4781"/>
          </a:xfrm>
        </p:grpSpPr>
        <p:pic>
          <p:nvPicPr>
            <p:cNvPr id="247822" name="Picture 3" descr="Masada Top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2" y="-221"/>
              <a:ext cx="6052" cy="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7823" name="Picture 4" descr="Masada Top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" y="-240"/>
              <a:ext cx="3988" cy="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5410200" y="3810000"/>
            <a:ext cx="914400" cy="213360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771800" y="5029200"/>
            <a:ext cx="2520925" cy="830997"/>
          </a:xfrm>
          <a:prstGeom prst="rect">
            <a:avLst/>
          </a:prstGeom>
          <a:solidFill>
            <a:srgbClr val="010206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ta-I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வடக்கு அரண்மனை</a:t>
            </a: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 PL KaitiM GB" charset="0"/>
              <a:cs typeface="AR PL KaitiM GB" charset="0"/>
            </a:endParaRPr>
          </a:p>
        </p:txBody>
      </p:sp>
      <p:sp>
        <p:nvSpPr>
          <p:cNvPr id="13" name="Freeform 9"/>
          <p:cNvSpPr>
            <a:spLocks/>
          </p:cNvSpPr>
          <p:nvPr/>
        </p:nvSpPr>
        <p:spPr bwMode="auto">
          <a:xfrm>
            <a:off x="80963" y="3881438"/>
            <a:ext cx="2033587" cy="660400"/>
          </a:xfrm>
          <a:custGeom>
            <a:avLst/>
            <a:gdLst>
              <a:gd name="T0" fmla="*/ 0 w 1281"/>
              <a:gd name="T1" fmla="*/ 416 h 416"/>
              <a:gd name="T2" fmla="*/ 199 w 1281"/>
              <a:gd name="T3" fmla="*/ 365 h 416"/>
              <a:gd name="T4" fmla="*/ 256 w 1281"/>
              <a:gd name="T5" fmla="*/ 345 h 416"/>
              <a:gd name="T6" fmla="*/ 295 w 1281"/>
              <a:gd name="T7" fmla="*/ 333 h 416"/>
              <a:gd name="T8" fmla="*/ 391 w 1281"/>
              <a:gd name="T9" fmla="*/ 269 h 416"/>
              <a:gd name="T10" fmla="*/ 442 w 1281"/>
              <a:gd name="T11" fmla="*/ 256 h 416"/>
              <a:gd name="T12" fmla="*/ 480 w 1281"/>
              <a:gd name="T13" fmla="*/ 230 h 416"/>
              <a:gd name="T14" fmla="*/ 538 w 1281"/>
              <a:gd name="T15" fmla="*/ 192 h 416"/>
              <a:gd name="T16" fmla="*/ 653 w 1281"/>
              <a:gd name="T17" fmla="*/ 115 h 416"/>
              <a:gd name="T18" fmla="*/ 768 w 1281"/>
              <a:gd name="T19" fmla="*/ 45 h 416"/>
              <a:gd name="T20" fmla="*/ 781 w 1281"/>
              <a:gd name="T21" fmla="*/ 25 h 416"/>
              <a:gd name="T22" fmla="*/ 832 w 1281"/>
              <a:gd name="T23" fmla="*/ 25 h 416"/>
              <a:gd name="T24" fmla="*/ 947 w 1281"/>
              <a:gd name="T25" fmla="*/ 64 h 416"/>
              <a:gd name="T26" fmla="*/ 1011 w 1281"/>
              <a:gd name="T27" fmla="*/ 45 h 416"/>
              <a:gd name="T28" fmla="*/ 1031 w 1281"/>
              <a:gd name="T29" fmla="*/ 51 h 416"/>
              <a:gd name="T30" fmla="*/ 1011 w 1281"/>
              <a:gd name="T31" fmla="*/ 57 h 416"/>
              <a:gd name="T32" fmla="*/ 1005 w 1281"/>
              <a:gd name="T33" fmla="*/ 77 h 416"/>
              <a:gd name="T34" fmla="*/ 903 w 1281"/>
              <a:gd name="T35" fmla="*/ 121 h 416"/>
              <a:gd name="T36" fmla="*/ 845 w 1281"/>
              <a:gd name="T37" fmla="*/ 160 h 416"/>
              <a:gd name="T38" fmla="*/ 826 w 1281"/>
              <a:gd name="T39" fmla="*/ 173 h 416"/>
              <a:gd name="T40" fmla="*/ 659 w 1281"/>
              <a:gd name="T41" fmla="*/ 275 h 416"/>
              <a:gd name="T42" fmla="*/ 640 w 1281"/>
              <a:gd name="T43" fmla="*/ 313 h 416"/>
              <a:gd name="T44" fmla="*/ 794 w 1281"/>
              <a:gd name="T45" fmla="*/ 288 h 416"/>
              <a:gd name="T46" fmla="*/ 922 w 1281"/>
              <a:gd name="T47" fmla="*/ 249 h 416"/>
              <a:gd name="T48" fmla="*/ 1133 w 1281"/>
              <a:gd name="T49" fmla="*/ 115 h 416"/>
              <a:gd name="T50" fmla="*/ 1210 w 1281"/>
              <a:gd name="T51" fmla="*/ 83 h 416"/>
              <a:gd name="T52" fmla="*/ 1229 w 1281"/>
              <a:gd name="T53" fmla="*/ 77 h 416"/>
              <a:gd name="T54" fmla="*/ 1274 w 1281"/>
              <a:gd name="T55" fmla="*/ 32 h 416"/>
              <a:gd name="T56" fmla="*/ 1280 w 1281"/>
              <a:gd name="T57" fmla="*/ 0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81" h="416">
                <a:moveTo>
                  <a:pt x="0" y="416"/>
                </a:moveTo>
                <a:cubicBezTo>
                  <a:pt x="68" y="408"/>
                  <a:pt x="134" y="387"/>
                  <a:pt x="199" y="365"/>
                </a:cubicBezTo>
                <a:cubicBezTo>
                  <a:pt x="218" y="359"/>
                  <a:pt x="237" y="351"/>
                  <a:pt x="256" y="345"/>
                </a:cubicBezTo>
                <a:cubicBezTo>
                  <a:pt x="269" y="341"/>
                  <a:pt x="295" y="333"/>
                  <a:pt x="295" y="333"/>
                </a:cubicBezTo>
                <a:cubicBezTo>
                  <a:pt x="323" y="314"/>
                  <a:pt x="358" y="281"/>
                  <a:pt x="391" y="269"/>
                </a:cubicBezTo>
                <a:cubicBezTo>
                  <a:pt x="407" y="263"/>
                  <a:pt x="425" y="261"/>
                  <a:pt x="442" y="256"/>
                </a:cubicBezTo>
                <a:cubicBezTo>
                  <a:pt x="502" y="196"/>
                  <a:pt x="425" y="268"/>
                  <a:pt x="480" y="230"/>
                </a:cubicBezTo>
                <a:cubicBezTo>
                  <a:pt x="502" y="215"/>
                  <a:pt x="511" y="201"/>
                  <a:pt x="538" y="192"/>
                </a:cubicBezTo>
                <a:cubicBezTo>
                  <a:pt x="561" y="176"/>
                  <a:pt x="629" y="123"/>
                  <a:pt x="653" y="115"/>
                </a:cubicBezTo>
                <a:cubicBezTo>
                  <a:pt x="691" y="89"/>
                  <a:pt x="730" y="69"/>
                  <a:pt x="768" y="45"/>
                </a:cubicBezTo>
                <a:cubicBezTo>
                  <a:pt x="772" y="38"/>
                  <a:pt x="775" y="30"/>
                  <a:pt x="781" y="25"/>
                </a:cubicBezTo>
                <a:cubicBezTo>
                  <a:pt x="795" y="13"/>
                  <a:pt x="818" y="21"/>
                  <a:pt x="832" y="25"/>
                </a:cubicBezTo>
                <a:cubicBezTo>
                  <a:pt x="871" y="35"/>
                  <a:pt x="910" y="50"/>
                  <a:pt x="947" y="64"/>
                </a:cubicBezTo>
                <a:cubicBezTo>
                  <a:pt x="968" y="57"/>
                  <a:pt x="990" y="52"/>
                  <a:pt x="1011" y="45"/>
                </a:cubicBezTo>
                <a:cubicBezTo>
                  <a:pt x="1018" y="47"/>
                  <a:pt x="1031" y="44"/>
                  <a:pt x="1031" y="51"/>
                </a:cubicBezTo>
                <a:cubicBezTo>
                  <a:pt x="1031" y="58"/>
                  <a:pt x="1016" y="52"/>
                  <a:pt x="1011" y="57"/>
                </a:cubicBezTo>
                <a:cubicBezTo>
                  <a:pt x="1006" y="62"/>
                  <a:pt x="1009" y="72"/>
                  <a:pt x="1005" y="77"/>
                </a:cubicBezTo>
                <a:cubicBezTo>
                  <a:pt x="989" y="97"/>
                  <a:pt x="927" y="113"/>
                  <a:pt x="903" y="121"/>
                </a:cubicBezTo>
                <a:cubicBezTo>
                  <a:pt x="858" y="151"/>
                  <a:pt x="877" y="138"/>
                  <a:pt x="845" y="160"/>
                </a:cubicBezTo>
                <a:cubicBezTo>
                  <a:pt x="839" y="164"/>
                  <a:pt x="826" y="173"/>
                  <a:pt x="826" y="173"/>
                </a:cubicBezTo>
                <a:cubicBezTo>
                  <a:pt x="797" y="216"/>
                  <a:pt x="710" y="260"/>
                  <a:pt x="659" y="275"/>
                </a:cubicBezTo>
                <a:cubicBezTo>
                  <a:pt x="615" y="305"/>
                  <a:pt x="608" y="293"/>
                  <a:pt x="640" y="313"/>
                </a:cubicBezTo>
                <a:cubicBezTo>
                  <a:pt x="694" y="308"/>
                  <a:pt x="740" y="294"/>
                  <a:pt x="794" y="288"/>
                </a:cubicBezTo>
                <a:cubicBezTo>
                  <a:pt x="833" y="274"/>
                  <a:pt x="886" y="269"/>
                  <a:pt x="922" y="249"/>
                </a:cubicBezTo>
                <a:cubicBezTo>
                  <a:pt x="990" y="211"/>
                  <a:pt x="1059" y="138"/>
                  <a:pt x="1133" y="115"/>
                </a:cubicBezTo>
                <a:cubicBezTo>
                  <a:pt x="1158" y="98"/>
                  <a:pt x="1181" y="93"/>
                  <a:pt x="1210" y="83"/>
                </a:cubicBezTo>
                <a:cubicBezTo>
                  <a:pt x="1216" y="81"/>
                  <a:pt x="1229" y="77"/>
                  <a:pt x="1229" y="77"/>
                </a:cubicBezTo>
                <a:cubicBezTo>
                  <a:pt x="1248" y="57"/>
                  <a:pt x="1248" y="40"/>
                  <a:pt x="1274" y="32"/>
                </a:cubicBezTo>
                <a:cubicBezTo>
                  <a:pt x="1281" y="9"/>
                  <a:pt x="1280" y="20"/>
                  <a:pt x="1280" y="0"/>
                </a:cubicBezTo>
              </a:path>
            </a:pathLst>
          </a:custGeom>
          <a:noFill/>
          <a:ln w="38100" cap="flat" cmpd="sng">
            <a:solidFill>
              <a:srgbClr val="5CFEFE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" name="Freeform 10"/>
          <p:cNvSpPr>
            <a:spLocks/>
          </p:cNvSpPr>
          <p:nvPr/>
        </p:nvSpPr>
        <p:spPr bwMode="auto">
          <a:xfrm>
            <a:off x="2112963" y="3424238"/>
            <a:ext cx="2886075" cy="1157287"/>
          </a:xfrm>
          <a:custGeom>
            <a:avLst/>
            <a:gdLst>
              <a:gd name="T0" fmla="*/ 0 w 1818"/>
              <a:gd name="T1" fmla="*/ 288 h 729"/>
              <a:gd name="T2" fmla="*/ 45 w 1818"/>
              <a:gd name="T3" fmla="*/ 409 h 729"/>
              <a:gd name="T4" fmla="*/ 77 w 1818"/>
              <a:gd name="T5" fmla="*/ 461 h 729"/>
              <a:gd name="T6" fmla="*/ 141 w 1818"/>
              <a:gd name="T7" fmla="*/ 576 h 729"/>
              <a:gd name="T8" fmla="*/ 154 w 1818"/>
              <a:gd name="T9" fmla="*/ 627 h 729"/>
              <a:gd name="T10" fmla="*/ 173 w 1818"/>
              <a:gd name="T11" fmla="*/ 678 h 729"/>
              <a:gd name="T12" fmla="*/ 205 w 1818"/>
              <a:gd name="T13" fmla="*/ 691 h 729"/>
              <a:gd name="T14" fmla="*/ 243 w 1818"/>
              <a:gd name="T15" fmla="*/ 717 h 729"/>
              <a:gd name="T16" fmla="*/ 275 w 1818"/>
              <a:gd name="T17" fmla="*/ 691 h 729"/>
              <a:gd name="T18" fmla="*/ 320 w 1818"/>
              <a:gd name="T19" fmla="*/ 672 h 729"/>
              <a:gd name="T20" fmla="*/ 339 w 1818"/>
              <a:gd name="T21" fmla="*/ 550 h 729"/>
              <a:gd name="T22" fmla="*/ 352 w 1818"/>
              <a:gd name="T23" fmla="*/ 505 h 729"/>
              <a:gd name="T24" fmla="*/ 378 w 1818"/>
              <a:gd name="T25" fmla="*/ 467 h 729"/>
              <a:gd name="T26" fmla="*/ 442 w 1818"/>
              <a:gd name="T27" fmla="*/ 352 h 729"/>
              <a:gd name="T28" fmla="*/ 480 w 1818"/>
              <a:gd name="T29" fmla="*/ 326 h 729"/>
              <a:gd name="T30" fmla="*/ 493 w 1818"/>
              <a:gd name="T31" fmla="*/ 288 h 729"/>
              <a:gd name="T32" fmla="*/ 519 w 1818"/>
              <a:gd name="T33" fmla="*/ 249 h 729"/>
              <a:gd name="T34" fmla="*/ 544 w 1818"/>
              <a:gd name="T35" fmla="*/ 192 h 729"/>
              <a:gd name="T36" fmla="*/ 615 w 1818"/>
              <a:gd name="T37" fmla="*/ 224 h 729"/>
              <a:gd name="T38" fmla="*/ 608 w 1818"/>
              <a:gd name="T39" fmla="*/ 320 h 729"/>
              <a:gd name="T40" fmla="*/ 659 w 1818"/>
              <a:gd name="T41" fmla="*/ 365 h 729"/>
              <a:gd name="T42" fmla="*/ 704 w 1818"/>
              <a:gd name="T43" fmla="*/ 403 h 729"/>
              <a:gd name="T44" fmla="*/ 736 w 1818"/>
              <a:gd name="T45" fmla="*/ 448 h 729"/>
              <a:gd name="T46" fmla="*/ 883 w 1818"/>
              <a:gd name="T47" fmla="*/ 422 h 729"/>
              <a:gd name="T48" fmla="*/ 903 w 1818"/>
              <a:gd name="T49" fmla="*/ 352 h 729"/>
              <a:gd name="T50" fmla="*/ 915 w 1818"/>
              <a:gd name="T51" fmla="*/ 333 h 729"/>
              <a:gd name="T52" fmla="*/ 922 w 1818"/>
              <a:gd name="T53" fmla="*/ 313 h 729"/>
              <a:gd name="T54" fmla="*/ 890 w 1818"/>
              <a:gd name="T55" fmla="*/ 249 h 729"/>
              <a:gd name="T56" fmla="*/ 864 w 1818"/>
              <a:gd name="T57" fmla="*/ 185 h 729"/>
              <a:gd name="T58" fmla="*/ 883 w 1818"/>
              <a:gd name="T59" fmla="*/ 179 h 729"/>
              <a:gd name="T60" fmla="*/ 851 w 1818"/>
              <a:gd name="T61" fmla="*/ 121 h 729"/>
              <a:gd name="T62" fmla="*/ 832 w 1818"/>
              <a:gd name="T63" fmla="*/ 45 h 729"/>
              <a:gd name="T64" fmla="*/ 839 w 1818"/>
              <a:gd name="T65" fmla="*/ 25 h 729"/>
              <a:gd name="T66" fmla="*/ 845 w 1818"/>
              <a:gd name="T67" fmla="*/ 0 h 729"/>
              <a:gd name="T68" fmla="*/ 922 w 1818"/>
              <a:gd name="T69" fmla="*/ 45 h 729"/>
              <a:gd name="T70" fmla="*/ 941 w 1818"/>
              <a:gd name="T71" fmla="*/ 102 h 729"/>
              <a:gd name="T72" fmla="*/ 941 w 1818"/>
              <a:gd name="T73" fmla="*/ 121 h 729"/>
              <a:gd name="T74" fmla="*/ 979 w 1818"/>
              <a:gd name="T75" fmla="*/ 115 h 729"/>
              <a:gd name="T76" fmla="*/ 1024 w 1818"/>
              <a:gd name="T77" fmla="*/ 102 h 729"/>
              <a:gd name="T78" fmla="*/ 1203 w 1818"/>
              <a:gd name="T79" fmla="*/ 115 h 729"/>
              <a:gd name="T80" fmla="*/ 1216 w 1818"/>
              <a:gd name="T81" fmla="*/ 134 h 729"/>
              <a:gd name="T82" fmla="*/ 1255 w 1818"/>
              <a:gd name="T83" fmla="*/ 153 h 729"/>
              <a:gd name="T84" fmla="*/ 1248 w 1818"/>
              <a:gd name="T85" fmla="*/ 185 h 729"/>
              <a:gd name="T86" fmla="*/ 1267 w 1818"/>
              <a:gd name="T87" fmla="*/ 192 h 729"/>
              <a:gd name="T88" fmla="*/ 1389 w 1818"/>
              <a:gd name="T89" fmla="*/ 198 h 729"/>
              <a:gd name="T90" fmla="*/ 1498 w 1818"/>
              <a:gd name="T91" fmla="*/ 211 h 729"/>
              <a:gd name="T92" fmla="*/ 1664 w 1818"/>
              <a:gd name="T93" fmla="*/ 185 h 729"/>
              <a:gd name="T94" fmla="*/ 1767 w 1818"/>
              <a:gd name="T95" fmla="*/ 160 h 729"/>
              <a:gd name="T96" fmla="*/ 1799 w 1818"/>
              <a:gd name="T97" fmla="*/ 166 h 729"/>
              <a:gd name="T98" fmla="*/ 1818 w 1818"/>
              <a:gd name="T99" fmla="*/ 173 h 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818" h="729">
                <a:moveTo>
                  <a:pt x="0" y="288"/>
                </a:moveTo>
                <a:cubicBezTo>
                  <a:pt x="15" y="329"/>
                  <a:pt x="20" y="373"/>
                  <a:pt x="45" y="409"/>
                </a:cubicBezTo>
                <a:cubicBezTo>
                  <a:pt x="53" y="435"/>
                  <a:pt x="54" y="445"/>
                  <a:pt x="77" y="461"/>
                </a:cubicBezTo>
                <a:cubicBezTo>
                  <a:pt x="102" y="498"/>
                  <a:pt x="103" y="550"/>
                  <a:pt x="141" y="576"/>
                </a:cubicBezTo>
                <a:cubicBezTo>
                  <a:pt x="153" y="615"/>
                  <a:pt x="179" y="590"/>
                  <a:pt x="154" y="627"/>
                </a:cubicBezTo>
                <a:cubicBezTo>
                  <a:pt x="165" y="663"/>
                  <a:pt x="139" y="655"/>
                  <a:pt x="173" y="678"/>
                </a:cubicBezTo>
                <a:cubicBezTo>
                  <a:pt x="208" y="729"/>
                  <a:pt x="163" y="676"/>
                  <a:pt x="205" y="691"/>
                </a:cubicBezTo>
                <a:cubicBezTo>
                  <a:pt x="219" y="696"/>
                  <a:pt x="243" y="717"/>
                  <a:pt x="243" y="717"/>
                </a:cubicBezTo>
                <a:cubicBezTo>
                  <a:pt x="299" y="702"/>
                  <a:pt x="249" y="723"/>
                  <a:pt x="275" y="691"/>
                </a:cubicBezTo>
                <a:cubicBezTo>
                  <a:pt x="286" y="677"/>
                  <a:pt x="304" y="676"/>
                  <a:pt x="320" y="672"/>
                </a:cubicBezTo>
                <a:cubicBezTo>
                  <a:pt x="365" y="641"/>
                  <a:pt x="344" y="611"/>
                  <a:pt x="339" y="550"/>
                </a:cubicBezTo>
                <a:cubicBezTo>
                  <a:pt x="343" y="535"/>
                  <a:pt x="348" y="520"/>
                  <a:pt x="352" y="505"/>
                </a:cubicBezTo>
                <a:cubicBezTo>
                  <a:pt x="356" y="490"/>
                  <a:pt x="378" y="467"/>
                  <a:pt x="378" y="467"/>
                </a:cubicBezTo>
                <a:cubicBezTo>
                  <a:pt x="392" y="424"/>
                  <a:pt x="407" y="383"/>
                  <a:pt x="442" y="352"/>
                </a:cubicBezTo>
                <a:cubicBezTo>
                  <a:pt x="454" y="342"/>
                  <a:pt x="480" y="326"/>
                  <a:pt x="480" y="326"/>
                </a:cubicBezTo>
                <a:cubicBezTo>
                  <a:pt x="485" y="313"/>
                  <a:pt x="487" y="300"/>
                  <a:pt x="493" y="288"/>
                </a:cubicBezTo>
                <a:cubicBezTo>
                  <a:pt x="501" y="274"/>
                  <a:pt x="519" y="249"/>
                  <a:pt x="519" y="249"/>
                </a:cubicBezTo>
                <a:cubicBezTo>
                  <a:pt x="533" y="204"/>
                  <a:pt x="523" y="222"/>
                  <a:pt x="544" y="192"/>
                </a:cubicBezTo>
                <a:cubicBezTo>
                  <a:pt x="581" y="198"/>
                  <a:pt x="595" y="194"/>
                  <a:pt x="615" y="224"/>
                </a:cubicBezTo>
                <a:cubicBezTo>
                  <a:pt x="630" y="272"/>
                  <a:pt x="625" y="274"/>
                  <a:pt x="608" y="320"/>
                </a:cubicBezTo>
                <a:cubicBezTo>
                  <a:pt x="624" y="343"/>
                  <a:pt x="639" y="344"/>
                  <a:pt x="659" y="365"/>
                </a:cubicBezTo>
                <a:cubicBezTo>
                  <a:pt x="668" y="390"/>
                  <a:pt x="679" y="395"/>
                  <a:pt x="704" y="403"/>
                </a:cubicBezTo>
                <a:cubicBezTo>
                  <a:pt x="716" y="436"/>
                  <a:pt x="726" y="415"/>
                  <a:pt x="736" y="448"/>
                </a:cubicBezTo>
                <a:cubicBezTo>
                  <a:pt x="786" y="441"/>
                  <a:pt x="836" y="439"/>
                  <a:pt x="883" y="422"/>
                </a:cubicBezTo>
                <a:cubicBezTo>
                  <a:pt x="891" y="399"/>
                  <a:pt x="895" y="374"/>
                  <a:pt x="903" y="352"/>
                </a:cubicBezTo>
                <a:cubicBezTo>
                  <a:pt x="906" y="345"/>
                  <a:pt x="912" y="340"/>
                  <a:pt x="915" y="333"/>
                </a:cubicBezTo>
                <a:cubicBezTo>
                  <a:pt x="918" y="327"/>
                  <a:pt x="920" y="320"/>
                  <a:pt x="922" y="313"/>
                </a:cubicBezTo>
                <a:cubicBezTo>
                  <a:pt x="914" y="284"/>
                  <a:pt x="916" y="267"/>
                  <a:pt x="890" y="249"/>
                </a:cubicBezTo>
                <a:cubicBezTo>
                  <a:pt x="878" y="215"/>
                  <a:pt x="908" y="201"/>
                  <a:pt x="864" y="185"/>
                </a:cubicBezTo>
                <a:cubicBezTo>
                  <a:pt x="870" y="183"/>
                  <a:pt x="881" y="185"/>
                  <a:pt x="883" y="179"/>
                </a:cubicBezTo>
                <a:cubicBezTo>
                  <a:pt x="892" y="157"/>
                  <a:pt x="865" y="130"/>
                  <a:pt x="851" y="121"/>
                </a:cubicBezTo>
                <a:cubicBezTo>
                  <a:pt x="835" y="71"/>
                  <a:pt x="841" y="96"/>
                  <a:pt x="832" y="45"/>
                </a:cubicBezTo>
                <a:cubicBezTo>
                  <a:pt x="834" y="38"/>
                  <a:pt x="837" y="32"/>
                  <a:pt x="839" y="25"/>
                </a:cubicBezTo>
                <a:cubicBezTo>
                  <a:pt x="841" y="17"/>
                  <a:pt x="836" y="0"/>
                  <a:pt x="845" y="0"/>
                </a:cubicBezTo>
                <a:cubicBezTo>
                  <a:pt x="854" y="0"/>
                  <a:pt x="900" y="37"/>
                  <a:pt x="922" y="45"/>
                </a:cubicBezTo>
                <a:cubicBezTo>
                  <a:pt x="945" y="79"/>
                  <a:pt x="918" y="68"/>
                  <a:pt x="941" y="102"/>
                </a:cubicBezTo>
                <a:cubicBezTo>
                  <a:pt x="940" y="102"/>
                  <a:pt x="889" y="116"/>
                  <a:pt x="941" y="121"/>
                </a:cubicBezTo>
                <a:cubicBezTo>
                  <a:pt x="954" y="122"/>
                  <a:pt x="966" y="118"/>
                  <a:pt x="979" y="115"/>
                </a:cubicBezTo>
                <a:cubicBezTo>
                  <a:pt x="994" y="112"/>
                  <a:pt x="1024" y="102"/>
                  <a:pt x="1024" y="102"/>
                </a:cubicBezTo>
                <a:cubicBezTo>
                  <a:pt x="1084" y="106"/>
                  <a:pt x="1145" y="99"/>
                  <a:pt x="1203" y="115"/>
                </a:cubicBezTo>
                <a:cubicBezTo>
                  <a:pt x="1210" y="117"/>
                  <a:pt x="1210" y="129"/>
                  <a:pt x="1216" y="134"/>
                </a:cubicBezTo>
                <a:cubicBezTo>
                  <a:pt x="1227" y="143"/>
                  <a:pt x="1243" y="146"/>
                  <a:pt x="1255" y="153"/>
                </a:cubicBezTo>
                <a:cubicBezTo>
                  <a:pt x="1297" y="224"/>
                  <a:pt x="1248" y="126"/>
                  <a:pt x="1248" y="185"/>
                </a:cubicBezTo>
                <a:cubicBezTo>
                  <a:pt x="1248" y="192"/>
                  <a:pt x="1260" y="191"/>
                  <a:pt x="1267" y="192"/>
                </a:cubicBezTo>
                <a:cubicBezTo>
                  <a:pt x="1308" y="196"/>
                  <a:pt x="1348" y="196"/>
                  <a:pt x="1389" y="198"/>
                </a:cubicBezTo>
                <a:cubicBezTo>
                  <a:pt x="1442" y="217"/>
                  <a:pt x="1419" y="218"/>
                  <a:pt x="1498" y="211"/>
                </a:cubicBezTo>
                <a:cubicBezTo>
                  <a:pt x="1553" y="194"/>
                  <a:pt x="1610" y="205"/>
                  <a:pt x="1664" y="185"/>
                </a:cubicBezTo>
                <a:cubicBezTo>
                  <a:pt x="1701" y="148"/>
                  <a:pt x="1681" y="160"/>
                  <a:pt x="1767" y="160"/>
                </a:cubicBezTo>
                <a:cubicBezTo>
                  <a:pt x="1778" y="160"/>
                  <a:pt x="1788" y="163"/>
                  <a:pt x="1799" y="166"/>
                </a:cubicBezTo>
                <a:cubicBezTo>
                  <a:pt x="1806" y="168"/>
                  <a:pt x="1818" y="173"/>
                  <a:pt x="1818" y="173"/>
                </a:cubicBezTo>
              </a:path>
            </a:pathLst>
          </a:custGeom>
          <a:noFill/>
          <a:ln w="38100" cap="flat" cmpd="sng">
            <a:solidFill>
              <a:srgbClr val="5CFEFE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76200" y="4708525"/>
            <a:ext cx="2786340" cy="400110"/>
          </a:xfrm>
          <a:prstGeom prst="rect">
            <a:avLst/>
          </a:prstGeom>
          <a:solidFill>
            <a:srgbClr val="010206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ta-IN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நெளிவான பாதை</a:t>
            </a:r>
            <a:endParaRPr lang="en-US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 PL KaitiM GB" charset="0"/>
              <a:cs typeface="AR PL KaitiM GB" charset="0"/>
            </a:endParaRPr>
          </a:p>
        </p:txBody>
      </p:sp>
      <p:grpSp>
        <p:nvGrpSpPr>
          <p:cNvPr id="16" name="Group 12"/>
          <p:cNvGrpSpPr>
            <a:grpSpLocks/>
          </p:cNvGrpSpPr>
          <p:nvPr/>
        </p:nvGrpSpPr>
        <p:grpSpPr bwMode="auto">
          <a:xfrm>
            <a:off x="7086600" y="4343400"/>
            <a:ext cx="2057400" cy="2514600"/>
            <a:chOff x="0" y="0"/>
            <a:chExt cx="2287" cy="2880"/>
          </a:xfrm>
        </p:grpSpPr>
        <p:pic>
          <p:nvPicPr>
            <p:cNvPr id="17" name="Picture 13" descr="Masada Palces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87" cy="2880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 flipH="1">
              <a:off x="0" y="0"/>
              <a:ext cx="432" cy="16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 rot="5400000" flipH="1">
              <a:off x="1247" y="-672"/>
              <a:ext cx="336" cy="16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6172200" y="4953000"/>
            <a:ext cx="1447800" cy="228600"/>
          </a:xfrm>
          <a:prstGeom prst="line">
            <a:avLst/>
          </a:prstGeom>
          <a:noFill/>
          <a:ln w="38100">
            <a:solidFill>
              <a:srgbClr val="FFAE0B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657600" cy="1143000"/>
          </a:xfrm>
          <a:gradFill rotWithShape="1">
            <a:gsLst>
              <a:gs pos="0">
                <a:srgbClr val="996633">
                  <a:gamma/>
                  <a:shade val="46275"/>
                  <a:invGamma/>
                </a:srgbClr>
              </a:gs>
              <a:gs pos="100000">
                <a:srgbClr val="996633">
                  <a:alpha val="67000"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ta-IN" dirty="0">
                <a:latin typeface="Arial" charset="0"/>
                <a:ea typeface="ＭＳ Ｐゴシック" charset="0"/>
                <a:cs typeface="ＭＳ Ｐゴシック" charset="0"/>
              </a:rPr>
              <a:t>மசாடா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7818" name="Text Box 6"/>
          <p:cNvSpPr txBox="1">
            <a:spLocks noChangeArrowheads="1"/>
          </p:cNvSpPr>
          <p:nvPr/>
        </p:nvSpPr>
        <p:spPr bwMode="auto">
          <a:xfrm>
            <a:off x="8620125" y="0"/>
            <a:ext cx="533400" cy="466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83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5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457200"/>
            <a:ext cx="5410200" cy="1143000"/>
          </a:xfrm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sz="4000" dirty="0">
                <a:latin typeface="Arial" charset="0"/>
                <a:ea typeface="ＭＳ Ｐゴシック" charset="0"/>
                <a:cs typeface="ＭＳ Ｐゴシック" charset="0"/>
              </a:rPr>
              <a:t>வடக்கு மசாடா அரண்மனை</a:t>
            </a:r>
            <a:br>
              <a:rPr lang="ta-IN" sz="40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6083" name="Picture 3" descr="Remains of Herods Pala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04975"/>
            <a:ext cx="9144000" cy="515302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5158613" y="1709131"/>
            <a:ext cx="3501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ta-IN" sz="2400" b="1" dirty="0">
                <a:effectLst>
                  <a:glow rad="215900">
                    <a:schemeClr val="bg1"/>
                  </a:glow>
                </a:effectLst>
                <a:latin typeface="Arial" pitchFamily="-110" charset="0"/>
                <a:ea typeface="+mn-ea"/>
                <a:cs typeface="+mn-cs"/>
              </a:rPr>
              <a:t>குளியல் அறைகள் </a:t>
            </a:r>
            <a:endParaRPr lang="en-US" sz="2400" b="1" dirty="0">
              <a:effectLst>
                <a:glow rad="215900">
                  <a:schemeClr val="bg1"/>
                </a:glow>
              </a:effectLst>
              <a:latin typeface="Arial" pitchFamily="-110" charset="0"/>
              <a:ea typeface="+mn-ea"/>
              <a:cs typeface="+mn-cs"/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 flipH="1">
            <a:off x="2549525" y="0"/>
            <a:ext cx="1524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0" charset="0"/>
              <a:ea typeface="+mn-ea"/>
              <a:cs typeface="+mn-cs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0"/>
            <a:ext cx="3962400" cy="3962400"/>
            <a:chOff x="0" y="0"/>
            <a:chExt cx="2287" cy="2880"/>
          </a:xfrm>
        </p:grpSpPr>
        <p:pic>
          <p:nvPicPr>
            <p:cNvPr id="46086" name="Picture 6" descr="Masada Palces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87" cy="2880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249864" name="Rectangle 8"/>
            <p:cNvSpPr>
              <a:spLocks noChangeArrowheads="1"/>
            </p:cNvSpPr>
            <p:nvPr/>
          </p:nvSpPr>
          <p:spPr bwMode="auto">
            <a:xfrm flipH="1">
              <a:off x="0" y="0"/>
              <a:ext cx="432" cy="16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65" name="Rectangle 9"/>
            <p:cNvSpPr>
              <a:spLocks noChangeArrowheads="1"/>
            </p:cNvSpPr>
            <p:nvPr/>
          </p:nvSpPr>
          <p:spPr bwMode="auto">
            <a:xfrm rot="5400000" flipH="1">
              <a:off x="1248" y="-672"/>
              <a:ext cx="336" cy="16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9862" name="Text Box 11"/>
          <p:cNvSpPr txBox="1">
            <a:spLocks noChangeArrowheads="1"/>
          </p:cNvSpPr>
          <p:nvPr/>
        </p:nvSpPr>
        <p:spPr bwMode="auto">
          <a:xfrm>
            <a:off x="8620125" y="0"/>
            <a:ext cx="533400" cy="466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82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5" name="Picture 4" descr="Masada Bath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5250" y="0"/>
            <a:ext cx="53149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3581400" cy="2133600"/>
          </a:xfrm>
        </p:spPr>
        <p:txBody>
          <a:bodyPr/>
          <a:lstStyle/>
          <a:p>
            <a:pPr eaLnBrk="1" hangingPunct="1">
              <a:defRPr/>
            </a:pPr>
            <a:r>
              <a:rPr lang="ta-IN" sz="4400" dirty="0">
                <a:latin typeface="Arial" charset="0"/>
                <a:ea typeface="ＭＳ Ｐゴシック" charset="0"/>
                <a:cs typeface="ＭＳ Ｐゴシック" charset="0"/>
              </a:rPr>
              <a:t>மசாடா குளியல் </a:t>
            </a:r>
            <a:r>
              <a:rPr lang="ta-IN" sz="4400" dirty="0" smtClean="0">
                <a:latin typeface="Arial" charset="0"/>
                <a:ea typeface="ＭＳ Ｐゴシック" charset="0"/>
                <a:cs typeface="ＭＳ Ｐゴシック" charset="0"/>
              </a:rPr>
              <a:t>அறைகள்</a:t>
            </a:r>
            <a:endParaRPr lang="en-US" sz="4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33400" y="2590800"/>
            <a:ext cx="2743200" cy="2590800"/>
          </a:xfrm>
        </p:spPr>
        <p:txBody>
          <a:bodyPr/>
          <a:lstStyle/>
          <a:p>
            <a:pPr eaLnBrk="1" hangingPunct="1">
              <a:defRPr/>
            </a:pPr>
            <a:r>
              <a:rPr lang="ta-IN" sz="2400" i="1" dirty="0">
                <a:latin typeface="Arial" charset="0"/>
                <a:ea typeface="ＭＳ Ｐゴシック" charset="0"/>
                <a:cs typeface="ＭＳ Ｐゴシック" charset="0"/>
              </a:rPr>
              <a:t>ராணுவம் இவருக்க யுத்தம் செய்ய இவர் சுகபோகமாக வாழ்வு </a:t>
            </a:r>
            <a:r>
              <a:rPr lang="en-US" sz="2400" i="1" dirty="0" smtClean="0">
                <a:latin typeface="Arial" charset="0"/>
                <a:ea typeface="ＭＳ Ｐゴシック" charset="0"/>
                <a:cs typeface="ＭＳ Ｐゴシック" charset="0"/>
              </a:rPr>
              <a:t>!</a:t>
            </a: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1908" name="Text Box 5"/>
          <p:cNvSpPr txBox="1">
            <a:spLocks noChangeArrowheads="1"/>
          </p:cNvSpPr>
          <p:nvPr/>
        </p:nvSpPr>
        <p:spPr bwMode="auto">
          <a:xfrm>
            <a:off x="8620125" y="0"/>
            <a:ext cx="533400" cy="466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84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540875" y="0"/>
            <a:ext cx="3581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</a:defRPr>
            </a:lvl9pPr>
          </a:lstStyle>
          <a:p>
            <a:pPr eaLnBrk="1" hangingPunct="1">
              <a:defRPr/>
            </a:pPr>
            <a:r>
              <a:rPr lang="ja-JP" altLang="en-US" sz="6600" b="1" u="sng" smtClean="0">
                <a:latin typeface="AR PL KaitiM GB" charset="0"/>
                <a:ea typeface="ＭＳ Ｐゴシック" charset="0"/>
                <a:cs typeface="AR PL KaitiM GB" charset="0"/>
              </a:rPr>
              <a:t>马萨他</a:t>
            </a:r>
            <a:r>
              <a:rPr lang="en-US" altLang="ja-JP" sz="6600" b="1" u="sng" smtClean="0">
                <a:latin typeface="AR PL KaitiM GB" charset="0"/>
                <a:ea typeface="ＭＳ Ｐゴシック" charset="0"/>
                <a:cs typeface="AR PL KaitiM GB" charset="0"/>
              </a:rPr>
              <a:t/>
            </a:r>
            <a:br>
              <a:rPr lang="en-US" altLang="ja-JP" sz="6600" b="1" u="sng" smtClean="0">
                <a:latin typeface="AR PL KaitiM GB" charset="0"/>
                <a:ea typeface="ＭＳ Ｐゴシック" charset="0"/>
                <a:cs typeface="AR PL KaitiM GB" charset="0"/>
              </a:rPr>
            </a:br>
            <a:r>
              <a:rPr lang="ja-JP" altLang="en-US" sz="4400" b="1" smtClean="0">
                <a:solidFill>
                  <a:srgbClr val="FFA54B"/>
                </a:solidFill>
                <a:latin typeface="AR PL KaitiM GB" charset="0"/>
                <a:ea typeface="ＭＳ Ｐゴシック" charset="0"/>
                <a:cs typeface="AR PL KaitiM GB" charset="0"/>
              </a:rPr>
              <a:t>洗澡屋</a:t>
            </a:r>
            <a:endParaRPr lang="en-US" sz="4400" b="1"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9921875" y="2667000"/>
            <a:ext cx="2819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-110" charset="2"/>
              <a:buNone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charset="0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-110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-110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-110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-110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9pPr>
          </a:lstStyle>
          <a:p>
            <a:pPr eaLnBrk="1" hangingPunct="1">
              <a:defRPr/>
            </a:pPr>
            <a:r>
              <a:rPr lang="ja-JP" altLang="en-US" b="1" dirty="0" smtClean="0">
                <a:solidFill>
                  <a:srgbClr val="FFFFFF"/>
                </a:solidFill>
                <a:latin typeface="AR PL KaitiM GB" charset="0"/>
                <a:ea typeface="ＭＳ Ｐゴシック" charset="0"/>
                <a:cs typeface="AR PL KaitiM GB" charset="0"/>
              </a:rPr>
              <a:t>当你的部队拼命帮你打仗时，自己却过着奢侈的生活</a:t>
            </a:r>
            <a:r>
              <a:rPr lang="en-US" altLang="ja-JP" b="1" dirty="0" smtClean="0">
                <a:solidFill>
                  <a:srgbClr val="FFFFFF"/>
                </a:solidFill>
                <a:latin typeface="AR PL KaitiM GB" charset="0"/>
                <a:ea typeface="ＭＳ Ｐゴシック" charset="0"/>
                <a:cs typeface="AR PL KaitiM GB" charset="0"/>
              </a:rPr>
              <a:t>!!</a:t>
            </a:r>
            <a:endParaRPr lang="en-US" b="1" dirty="0">
              <a:solidFill>
                <a:srgbClr val="FFFFFF"/>
              </a:solidFill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pic>
        <p:nvPicPr>
          <p:cNvPr id="251911" name="Picture 4" descr="Masada Bath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17525" y="-381000"/>
            <a:ext cx="53149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5452725" y="27305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sz="1600" b="1" smtClean="0">
                <a:solidFill>
                  <a:srgbClr val="663300"/>
                </a:solidFill>
                <a:latin typeface="AR PL KaitiM GB" charset="0"/>
                <a:cs typeface="AR PL KaitiM GB" charset="0"/>
              </a:rPr>
              <a:t>更衣室</a:t>
            </a:r>
            <a:endParaRPr lang="en-US" sz="1600" b="1" smtClean="0">
              <a:solidFill>
                <a:srgbClr val="663300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3960475" y="156845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sz="1600" b="1" smtClean="0">
                <a:solidFill>
                  <a:srgbClr val="663300"/>
                </a:solidFill>
                <a:latin typeface="AR PL KaitiM GB" charset="0"/>
                <a:cs typeface="AR PL KaitiM GB" charset="0"/>
              </a:rPr>
              <a:t>温暖室</a:t>
            </a:r>
            <a:endParaRPr lang="en-US" sz="1600" b="1" smtClean="0">
              <a:solidFill>
                <a:srgbClr val="663300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3274675" y="120650"/>
            <a:ext cx="1200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sz="1600" b="1" smtClean="0">
                <a:solidFill>
                  <a:srgbClr val="663300"/>
                </a:solidFill>
                <a:latin typeface="AR PL KaitiM GB" charset="0"/>
                <a:cs typeface="AR PL KaitiM GB" charset="0"/>
              </a:rPr>
              <a:t>热室与浴室</a:t>
            </a:r>
            <a:endParaRPr lang="en-US" sz="1600" b="1" smtClean="0">
              <a:solidFill>
                <a:srgbClr val="663300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16475075" y="1600200"/>
            <a:ext cx="228600" cy="152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3242925" y="-320675"/>
            <a:ext cx="1708150" cy="396875"/>
          </a:xfrm>
          <a:prstGeom prst="rect">
            <a:avLst/>
          </a:prstGeom>
          <a:solidFill>
            <a:srgbClr val="FFCC00">
              <a:alpha val="7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b="1" u="sng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希律私人澡堂</a:t>
            </a:r>
            <a:endParaRPr lang="en-US" b="1" u="sng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 PL KaitiM GB" charset="0"/>
              <a:cs typeface="AR PL KaitiM GB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3293725" y="2743200"/>
            <a:ext cx="2012950" cy="641350"/>
          </a:xfrm>
          <a:prstGeom prst="rect">
            <a:avLst/>
          </a:prstGeom>
          <a:solidFill>
            <a:srgbClr val="FFCC00">
              <a:alpha val="7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b="1" u="sng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公共澡堂</a:t>
            </a:r>
            <a:endParaRPr lang="en-US" altLang="ja-JP" b="1" u="sng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 PL KaitiM GB" charset="0"/>
              <a:cs typeface="AR PL KaitiM GB" charset="0"/>
            </a:endParaRPr>
          </a:p>
          <a:p>
            <a:pPr>
              <a:defRPr/>
            </a:pPr>
            <a:r>
              <a:rPr lang="ja-JP" altLang="en-US" sz="16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用来招待希律的贵宾</a:t>
            </a:r>
            <a:endParaRPr lang="en-US" sz="1600" b="1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 PL KaitiM GB" charset="0"/>
              <a:cs typeface="AR PL KaitiM GB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4036675" y="400685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sz="1600" b="1" smtClean="0">
                <a:solidFill>
                  <a:srgbClr val="663300"/>
                </a:solidFill>
                <a:latin typeface="AR PL KaitiM GB" charset="0"/>
                <a:cs typeface="AR PL KaitiM GB" charset="0"/>
              </a:rPr>
              <a:t>更衣室</a:t>
            </a:r>
            <a:endParaRPr lang="en-US" sz="1600" b="1" smtClean="0">
              <a:solidFill>
                <a:srgbClr val="663300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4265275" y="591185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1600" b="1">
                <a:solidFill>
                  <a:srgbClr val="663300"/>
                </a:solidFill>
                <a:latin typeface="AR PL KaitiM GB" charset="0"/>
                <a:cs typeface="AR PL KaitiM GB" charset="0"/>
              </a:rPr>
              <a:t>冷澡室</a:t>
            </a:r>
            <a:endParaRPr lang="en-US" sz="1600" b="1">
              <a:solidFill>
                <a:srgbClr val="663300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4951075" y="6096000"/>
            <a:ext cx="30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 flipV="1">
            <a:off x="16017875" y="5638800"/>
            <a:ext cx="228600" cy="228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6036925" y="3657600"/>
            <a:ext cx="1200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sz="1600" b="1" smtClean="0">
                <a:solidFill>
                  <a:srgbClr val="663300"/>
                </a:solidFill>
                <a:latin typeface="AR PL KaitiM GB" charset="0"/>
                <a:cs typeface="AR PL KaitiM GB" charset="0"/>
              </a:rPr>
              <a:t>热室与浴室</a:t>
            </a:r>
            <a:endParaRPr lang="en-US" sz="1600" b="1" smtClean="0">
              <a:solidFill>
                <a:srgbClr val="663300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7814925" y="41910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sz="1600" b="1" smtClean="0">
                <a:solidFill>
                  <a:srgbClr val="663300"/>
                </a:solidFill>
                <a:latin typeface="AR PL KaitiM GB" charset="0"/>
                <a:cs typeface="AR PL KaitiM GB" charset="0"/>
              </a:rPr>
              <a:t>烧炭室</a:t>
            </a:r>
            <a:endParaRPr lang="en-US" sz="1600" b="1" smtClean="0">
              <a:solidFill>
                <a:srgbClr val="663300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H="1" flipV="1">
            <a:off x="17618075" y="4343400"/>
            <a:ext cx="304800" cy="762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0150475" y="6096000"/>
            <a:ext cx="2622550" cy="336550"/>
          </a:xfrm>
          <a:prstGeom prst="rect">
            <a:avLst/>
          </a:prstGeom>
          <a:solidFill>
            <a:srgbClr val="FFFF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1600" b="1">
                <a:solidFill>
                  <a:srgbClr val="663300"/>
                </a:solidFill>
                <a:latin typeface="AR PL KaitiM GB" charset="0"/>
                <a:cs typeface="AR PL KaitiM GB" charset="0"/>
              </a:rPr>
              <a:t>用来热房间，地面的陶瓷管</a:t>
            </a:r>
            <a:endParaRPr lang="en-US" sz="1600" b="1">
              <a:solidFill>
                <a:srgbClr val="663300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 flipV="1">
            <a:off x="12741275" y="6096000"/>
            <a:ext cx="762000" cy="1524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7160875" y="-381000"/>
            <a:ext cx="1295400" cy="3352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7932400" y="-381000"/>
            <a:ext cx="533400" cy="466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cs typeface="+mn-cs"/>
              </a:rPr>
              <a:t>84</a:t>
            </a: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17237075" y="5562600"/>
            <a:ext cx="1219200" cy="914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15865475" y="2057400"/>
            <a:ext cx="1219200" cy="609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15179675" y="1552575"/>
            <a:ext cx="14033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1600" b="1" dirty="0">
                <a:solidFill>
                  <a:srgbClr val="663300"/>
                </a:solidFill>
                <a:latin typeface="AR PL KaitiM GB" charset="0"/>
                <a:cs typeface="AR PL KaitiM GB" charset="0"/>
              </a:rPr>
              <a:t>下去洗冷澡室</a:t>
            </a:r>
            <a:endParaRPr lang="en-US" altLang="ja-JP" sz="1600" b="1" dirty="0">
              <a:solidFill>
                <a:srgbClr val="663300"/>
              </a:solidFill>
              <a:latin typeface="AR PL KaitiM GB" charset="0"/>
              <a:cs typeface="AR PL KaitiM GB" charset="0"/>
            </a:endParaRPr>
          </a:p>
          <a:p>
            <a:pPr algn="ctr">
              <a:defRPr/>
            </a:pPr>
            <a:r>
              <a:rPr lang="ja-JP" altLang="en-US" sz="1600" b="1" dirty="0">
                <a:solidFill>
                  <a:srgbClr val="663300"/>
                </a:solidFill>
                <a:latin typeface="AR PL KaitiM GB" charset="0"/>
                <a:cs typeface="AR PL KaitiM GB" charset="0"/>
              </a:rPr>
              <a:t>的阶梯</a:t>
            </a:r>
            <a:endParaRPr lang="en-US" sz="1600" b="1" dirty="0">
              <a:solidFill>
                <a:srgbClr val="663300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13274675" y="2057400"/>
            <a:ext cx="1219200" cy="609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" name="Rectangle 28"/>
          <p:cNvSpPr>
            <a:spLocks noChangeArrowheads="1"/>
          </p:cNvSpPr>
          <p:nvPr/>
        </p:nvSpPr>
        <p:spPr bwMode="auto">
          <a:xfrm>
            <a:off x="15941675" y="6019800"/>
            <a:ext cx="1219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16170275" y="575945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sz="1600" b="1" smtClean="0">
                <a:solidFill>
                  <a:srgbClr val="663300"/>
                </a:solidFill>
                <a:latin typeface="AR PL KaitiM GB" charset="0"/>
                <a:cs typeface="AR PL KaitiM GB" charset="0"/>
              </a:rPr>
              <a:t>温暖室</a:t>
            </a:r>
            <a:endParaRPr lang="en-US" sz="1600" b="1" smtClean="0">
              <a:solidFill>
                <a:srgbClr val="663300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14538325" y="2133600"/>
            <a:ext cx="260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>
                <a:solidFill>
                  <a:schemeClr val="accent1"/>
                </a:solidFill>
                <a:latin typeface="Times New Roman" charset="0"/>
                <a:cs typeface="+mn-cs"/>
              </a:rPr>
              <a:t>1</a:t>
            </a:r>
            <a:endParaRPr lang="en-US" sz="1200" b="1">
              <a:solidFill>
                <a:schemeClr val="accent1"/>
              </a:solidFill>
              <a:latin typeface="Times New Roman" charset="0"/>
              <a:cs typeface="+mn-cs"/>
            </a:endParaRPr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>
            <a:off x="14919325" y="2514600"/>
            <a:ext cx="260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>
                <a:solidFill>
                  <a:schemeClr val="accent1"/>
                </a:solidFill>
                <a:latin typeface="Times New Roman" charset="0"/>
                <a:cs typeface="+mn-cs"/>
              </a:rPr>
              <a:t>2</a:t>
            </a:r>
            <a:endParaRPr lang="en-US" sz="1200" b="1">
              <a:solidFill>
                <a:schemeClr val="accent1"/>
              </a:solidFill>
              <a:latin typeface="Times New Roman" charset="0"/>
              <a:cs typeface="+mn-cs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15605125" y="23161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>
                <a:solidFill>
                  <a:schemeClr val="accent1"/>
                </a:solidFill>
                <a:latin typeface="Times New Roman" charset="0"/>
                <a:cs typeface="+mn-cs"/>
              </a:rPr>
              <a:t>3</a:t>
            </a:r>
            <a:endParaRPr lang="en-US" sz="1200" b="1">
              <a:solidFill>
                <a:schemeClr val="accent1"/>
              </a:solidFill>
              <a:latin typeface="Times New Roman" charset="0"/>
              <a:cs typeface="+mn-cs"/>
            </a:endParaRPr>
          </a:p>
        </p:txBody>
      </p:sp>
      <p:sp>
        <p:nvSpPr>
          <p:cNvPr id="36" name="Text Box 32"/>
          <p:cNvSpPr txBox="1">
            <a:spLocks noChangeArrowheads="1"/>
          </p:cNvSpPr>
          <p:nvPr/>
        </p:nvSpPr>
        <p:spPr bwMode="auto">
          <a:xfrm>
            <a:off x="17065625" y="1752600"/>
            <a:ext cx="11620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sz="1400" b="1" u="sng" smtClean="0">
                <a:solidFill>
                  <a:schemeClr val="accent1"/>
                </a:solidFill>
                <a:latin typeface="AR PL KaitiM GB" charset="0"/>
                <a:cs typeface="AR PL KaitiM GB" charset="0"/>
              </a:rPr>
              <a:t>洗澡器</a:t>
            </a:r>
            <a:r>
              <a:rPr lang="en-US" altLang="ja-JP" sz="1400" b="1" u="sng" smtClean="0">
                <a:solidFill>
                  <a:schemeClr val="accent1"/>
                </a:solidFill>
                <a:latin typeface="AR PL KaitiM GB" charset="0"/>
                <a:cs typeface="AR PL KaitiM GB" charset="0"/>
              </a:rPr>
              <a:t>:</a:t>
            </a:r>
          </a:p>
          <a:p>
            <a:pPr>
              <a:defRPr/>
            </a:pPr>
            <a:r>
              <a:rPr lang="en-GB" sz="1400" b="1" smtClean="0">
                <a:solidFill>
                  <a:schemeClr val="accent1"/>
                </a:solidFill>
                <a:latin typeface="AR PL KaitiM GB" charset="0"/>
                <a:cs typeface="AR PL KaitiM GB" charset="0"/>
              </a:rPr>
              <a:t>1. 勺子</a:t>
            </a:r>
          </a:p>
          <a:p>
            <a:pPr>
              <a:defRPr/>
            </a:pPr>
            <a:r>
              <a:rPr lang="en-GB" sz="1400" b="1" smtClean="0">
                <a:solidFill>
                  <a:schemeClr val="accent1"/>
                </a:solidFill>
                <a:latin typeface="AR PL KaitiM GB" charset="0"/>
                <a:cs typeface="AR PL KaitiM GB" charset="0"/>
              </a:rPr>
              <a:t>2. 抓皮勾</a:t>
            </a:r>
          </a:p>
          <a:p>
            <a:pPr>
              <a:defRPr/>
            </a:pPr>
            <a:r>
              <a:rPr lang="en-GB" sz="1400" b="1" smtClean="0">
                <a:solidFill>
                  <a:schemeClr val="accent1"/>
                </a:solidFill>
                <a:latin typeface="AR PL KaitiM GB" charset="0"/>
                <a:cs typeface="AR PL KaitiM GB" charset="0"/>
              </a:rPr>
              <a:t>3. </a:t>
            </a:r>
            <a:r>
              <a:rPr lang="ja-JP" altLang="en-US" sz="1400" b="1" smtClean="0">
                <a:solidFill>
                  <a:schemeClr val="accent1"/>
                </a:solidFill>
                <a:latin typeface="AR PL KaitiM GB" charset="0"/>
                <a:cs typeface="AR PL KaitiM GB" charset="0"/>
              </a:rPr>
              <a:t>按摩油囊</a:t>
            </a:r>
            <a:endParaRPr lang="en-US" sz="1400" b="1" smtClean="0">
              <a:solidFill>
                <a:schemeClr val="accent1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37" name="Line 33"/>
          <p:cNvSpPr>
            <a:spLocks noChangeShapeType="1"/>
          </p:cNvSpPr>
          <p:nvPr/>
        </p:nvSpPr>
        <p:spPr bwMode="auto">
          <a:xfrm flipH="1">
            <a:off x="15789275" y="2286000"/>
            <a:ext cx="1295400" cy="76200"/>
          </a:xfrm>
          <a:prstGeom prst="line">
            <a:avLst/>
          </a:prstGeom>
          <a:noFill/>
          <a:ln w="28575">
            <a:solidFill>
              <a:srgbClr val="FFAE0B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315200" cy="1143000"/>
          </a:xfrm>
        </p:spPr>
        <p:txBody>
          <a:bodyPr/>
          <a:lstStyle/>
          <a:p>
            <a:pPr algn="ctr" eaLnBrk="1" hangingPunct="1"/>
            <a:r>
              <a:rPr lang="ta-IN" sz="4000" dirty="0"/>
              <a:t>ஹாஸ்மோனியரின்  முக்கியத்துவம்</a:t>
            </a:r>
            <a:endParaRPr lang="en-US" sz="4000" b="1" dirty="0">
              <a:latin typeface="Arail" charset="0"/>
              <a:ea typeface="ＭＳ Ｐゴシック" charset="0"/>
              <a:cs typeface="Arail" charset="0"/>
            </a:endParaRPr>
          </a:p>
        </p:txBody>
      </p:sp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5053013" y="182562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0FFFF"/>
              </a:buClr>
              <a:buSzPct val="75000"/>
              <a:buFont typeface="Wingdings" pitchFamily="-110" charset="2"/>
              <a:buChar char="n"/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ail"/>
              <a:ea typeface="+mn-ea"/>
              <a:cs typeface="Arail"/>
            </a:endParaRPr>
          </a:p>
        </p:txBody>
      </p:sp>
      <p:sp>
        <p:nvSpPr>
          <p:cNvPr id="130055" name="Rectangle 7"/>
          <p:cNvSpPr>
            <a:spLocks noChangeArrowheads="1"/>
          </p:cNvSpPr>
          <p:nvPr/>
        </p:nvSpPr>
        <p:spPr bwMode="auto">
          <a:xfrm>
            <a:off x="5105400" y="194627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0FFFF"/>
              </a:buClr>
              <a:buSzPct val="75000"/>
              <a:buFont typeface="Wingdings" pitchFamily="-110" charset="2"/>
              <a:buChar char="n"/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ail"/>
              <a:ea typeface="+mn-ea"/>
              <a:cs typeface="Arail"/>
            </a:endParaRPr>
          </a:p>
        </p:txBody>
      </p:sp>
      <p:sp>
        <p:nvSpPr>
          <p:cNvPr id="128004" name="Text Box 9"/>
          <p:cNvSpPr txBox="1">
            <a:spLocks noChangeArrowheads="1"/>
          </p:cNvSpPr>
          <p:nvPr/>
        </p:nvSpPr>
        <p:spPr bwMode="auto">
          <a:xfrm>
            <a:off x="7848600" y="76200"/>
            <a:ext cx="14478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latin typeface="Arail" charset="0"/>
                <a:cs typeface="Arail" charset="0"/>
              </a:rPr>
              <a:t>66-67, 95</a:t>
            </a:r>
          </a:p>
        </p:txBody>
      </p:sp>
      <p:sp>
        <p:nvSpPr>
          <p:cNvPr id="130058" name="AutoShape 10"/>
          <p:cNvSpPr>
            <a:spLocks/>
          </p:cNvSpPr>
          <p:nvPr/>
        </p:nvSpPr>
        <p:spPr bwMode="auto">
          <a:xfrm>
            <a:off x="5527675" y="3733800"/>
            <a:ext cx="304800" cy="1371600"/>
          </a:xfrm>
          <a:prstGeom prst="rightBrace">
            <a:avLst>
              <a:gd name="adj1" fmla="val 37500"/>
              <a:gd name="adj2" fmla="val 50000"/>
            </a:avLst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2000" b="1">
              <a:solidFill>
                <a:srgbClr val="FFFFFF"/>
              </a:solidFill>
              <a:latin typeface="Arail" charset="0"/>
              <a:cs typeface="Arail" charset="0"/>
            </a:endParaRPr>
          </a:p>
        </p:txBody>
      </p:sp>
      <p:sp>
        <p:nvSpPr>
          <p:cNvPr id="130059" name="Text Box 11"/>
          <p:cNvSpPr txBox="1">
            <a:spLocks noChangeArrowheads="1"/>
          </p:cNvSpPr>
          <p:nvPr/>
        </p:nvSpPr>
        <p:spPr bwMode="auto">
          <a:xfrm>
            <a:off x="5984875" y="4114800"/>
            <a:ext cx="2752725" cy="5365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ail" charset="0"/>
                <a:cs typeface="Arail" charset="0"/>
              </a:rPr>
              <a:t>John Hyrcanus</a:t>
            </a:r>
          </a:p>
        </p:txBody>
      </p:sp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1219200" y="1219200"/>
            <a:ext cx="7848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en-US" sz="28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ail" charset="0"/>
              <a:cs typeface="Arai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ta-IN" sz="2800" dirty="0"/>
              <a:t>மத </a:t>
            </a:r>
            <a:r>
              <a:rPr lang="ta-IN" sz="2800" dirty="0" smtClean="0"/>
              <a:t>சுதந்திரம்</a:t>
            </a:r>
            <a:r>
              <a:rPr lang="en-US" sz="2800" dirty="0" smtClean="0"/>
              <a:t>(</a:t>
            </a:r>
            <a:r>
              <a:rPr lang="ta-IN" sz="2800" dirty="0" smtClean="0"/>
              <a:t>பரிசேயரும்</a:t>
            </a:r>
            <a:r>
              <a:rPr lang="en-US" sz="2800" dirty="0" smtClean="0"/>
              <a:t>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ta-IN" sz="2800" dirty="0"/>
              <a:t>ஹனுக்கா (விளக்கு விழா</a:t>
            </a:r>
            <a:r>
              <a:rPr lang="ta-IN" sz="2800" dirty="0" smtClean="0"/>
              <a:t>)</a:t>
            </a:r>
            <a:endParaRPr lang="en-US" sz="2800" dirty="0" smtClean="0"/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ta-IN" sz="2800" dirty="0"/>
              <a:t>அரசியல் சுதந்திரம் (யூதாஸ், சதுக்கியேஸ்) </a:t>
            </a:r>
            <a:endParaRPr lang="en-US" sz="2800" dirty="0" smtClean="0"/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ta-IN" sz="2800" dirty="0" smtClean="0"/>
              <a:t>ஒரு </a:t>
            </a:r>
            <a:r>
              <a:rPr lang="ta-IN" sz="2800" dirty="0"/>
              <a:t>நபர் (ஜொனாதன்) </a:t>
            </a:r>
            <a:endParaRPr lang="en-US" sz="2800" dirty="0" smtClean="0"/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ta-IN" sz="2800" dirty="0" smtClean="0"/>
              <a:t>எஸ்ஸினஸ் </a:t>
            </a:r>
            <a:r>
              <a:rPr lang="ta-IN" sz="2800" dirty="0"/>
              <a:t>எழுச்சி (</a:t>
            </a:r>
            <a:r>
              <a:rPr lang="ta-IN" sz="2800" dirty="0" smtClean="0"/>
              <a:t>சீமோன்)</a:t>
            </a:r>
            <a:endParaRPr lang="en-US" sz="2800" dirty="0" smtClean="0"/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ta-IN" sz="2800" dirty="0" smtClean="0"/>
              <a:t>எல்லைகள் </a:t>
            </a:r>
            <a:r>
              <a:rPr lang="ta-IN" sz="2800" dirty="0"/>
              <a:t>விரிவாக்கம் ரோம் உடன் கூட்டணி நடைமுறையில் உள்ள யூதவாதிகள்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ail" charset="0"/>
              <a:cs typeface="Arai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3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8" grpId="0" animBg="1"/>
      <p:bldP spid="13005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76200"/>
            <a:ext cx="4648200" cy="1246188"/>
          </a:xfrm>
        </p:spPr>
        <p:txBody>
          <a:bodyPr/>
          <a:lstStyle/>
          <a:p>
            <a:pPr eaLnBrk="1" hangingPunct="1">
              <a:defRPr/>
            </a:pPr>
            <a:r>
              <a:rPr lang="ta-IN" sz="3600" dirty="0">
                <a:latin typeface="Arial" charset="0"/>
                <a:ea typeface="ＭＳ Ｐゴシック" charset="0"/>
                <a:cs typeface="ＭＳ Ｐゴシック" charset="0"/>
              </a:rPr>
              <a:t>ஏரோது இராயன்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3954" name="Picture 3" descr="Her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63" y="1219200"/>
            <a:ext cx="4097337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5" name="Text Box 4"/>
          <p:cNvSpPr txBox="1">
            <a:spLocks noChangeArrowheads="1"/>
          </p:cNvSpPr>
          <p:nvPr/>
        </p:nvSpPr>
        <p:spPr bwMode="auto">
          <a:xfrm>
            <a:off x="4191000" y="1143000"/>
            <a:ext cx="495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ta-IN" u="sng" dirty="0"/>
              <a:t>இஸ்ரவேலை ஆண்ட காலம் </a:t>
            </a:r>
            <a:r>
              <a:rPr lang="ta-IN" u="sng" dirty="0" smtClean="0"/>
              <a:t>((</a:t>
            </a:r>
            <a:r>
              <a:rPr lang="en-US" u="sng" dirty="0" smtClean="0"/>
              <a:t>37 – 4 </a:t>
            </a:r>
            <a:r>
              <a:rPr lang="ta-IN" u="sng" dirty="0" smtClean="0"/>
              <a:t>கி </a:t>
            </a:r>
            <a:r>
              <a:rPr lang="ta-IN" u="sng" dirty="0"/>
              <a:t>மு)</a:t>
            </a:r>
            <a:endParaRPr lang="en-US" u="sng" dirty="0"/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4572000" y="1981200"/>
            <a:ext cx="44958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endParaRPr lang="en-US" dirty="0" smtClean="0"/>
          </a:p>
          <a:p>
            <a:pPr marL="0" indent="0"/>
            <a:r>
              <a:rPr lang="ta-IN" dirty="0" smtClean="0"/>
              <a:t>அ</a:t>
            </a:r>
            <a:r>
              <a:rPr lang="ta-IN" dirty="0"/>
              <a:t>. ஒருங்கிணைப்பு </a:t>
            </a:r>
            <a:r>
              <a:rPr lang="ta-IN" dirty="0" smtClean="0"/>
              <a:t>(</a:t>
            </a:r>
            <a:r>
              <a:rPr lang="en-US" dirty="0" smtClean="0"/>
              <a:t>37 - 25</a:t>
            </a:r>
            <a:r>
              <a:rPr lang="ta-IN" dirty="0" smtClean="0"/>
              <a:t> </a:t>
            </a:r>
            <a:r>
              <a:rPr lang="ta-IN" dirty="0"/>
              <a:t>கி மு</a:t>
            </a:r>
            <a:r>
              <a:rPr lang="ta-IN" dirty="0" smtClean="0"/>
              <a:t>)</a:t>
            </a:r>
            <a:endParaRPr lang="en-US" dirty="0" smtClean="0"/>
          </a:p>
          <a:p>
            <a:pPr marL="0" indent="0"/>
            <a:endParaRPr lang="en-US" dirty="0"/>
          </a:p>
          <a:p>
            <a:pPr marL="0" indent="0"/>
            <a:r>
              <a:rPr lang="ta-IN" dirty="0"/>
              <a:t>ஆ. </a:t>
            </a:r>
            <a:r>
              <a:rPr lang="ta-IN" dirty="0" smtClean="0"/>
              <a:t>செழிப்பு</a:t>
            </a:r>
            <a:r>
              <a:rPr lang="en-US" dirty="0" smtClean="0"/>
              <a:t> </a:t>
            </a:r>
            <a:r>
              <a:rPr lang="ta-IN" dirty="0" smtClean="0"/>
              <a:t>(</a:t>
            </a:r>
            <a:r>
              <a:rPr lang="en-US" dirty="0" smtClean="0"/>
              <a:t>25 - 14</a:t>
            </a:r>
            <a:r>
              <a:rPr lang="ta-IN" dirty="0"/>
              <a:t>கி </a:t>
            </a:r>
            <a:r>
              <a:rPr lang="ta-IN" dirty="0" smtClean="0"/>
              <a:t>மு</a:t>
            </a:r>
            <a:r>
              <a:rPr lang="en-US" dirty="0"/>
              <a:t>)</a:t>
            </a:r>
          </a:p>
          <a:p>
            <a:pPr>
              <a:buFontTx/>
              <a:buAutoNum type="alphaLcPeriod"/>
            </a:pPr>
            <a:endParaRPr lang="en-US" dirty="0"/>
          </a:p>
          <a:p>
            <a:pPr marL="0" indent="0"/>
            <a:r>
              <a:rPr lang="ta-IN" dirty="0" smtClean="0"/>
              <a:t>இ</a:t>
            </a:r>
            <a:r>
              <a:rPr lang="en-US" dirty="0" smtClean="0"/>
              <a:t>. </a:t>
            </a:r>
            <a:r>
              <a:rPr lang="ta-IN" dirty="0" smtClean="0"/>
              <a:t>சரிவு </a:t>
            </a:r>
            <a:r>
              <a:rPr lang="en-US" dirty="0" smtClean="0"/>
              <a:t>( 14-4 </a:t>
            </a:r>
            <a:r>
              <a:rPr lang="ta-IN" dirty="0"/>
              <a:t>கி மு)</a:t>
            </a:r>
            <a:endParaRPr lang="en-US" dirty="0"/>
          </a:p>
        </p:txBody>
      </p:sp>
      <p:sp>
        <p:nvSpPr>
          <p:cNvPr id="253957" name="Text Box 6"/>
          <p:cNvSpPr txBox="1">
            <a:spLocks noChangeArrowheads="1"/>
          </p:cNvSpPr>
          <p:nvPr/>
        </p:nvSpPr>
        <p:spPr bwMode="auto">
          <a:xfrm>
            <a:off x="8620125" y="76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79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788988"/>
          </a:xfrm>
        </p:spPr>
        <p:txBody>
          <a:bodyPr/>
          <a:lstStyle/>
          <a:p>
            <a:r>
              <a:rPr lang="ta-IN" dirty="0">
                <a:latin typeface="Arial" charset="0"/>
                <a:ea typeface="ＭＳ Ｐゴシック" charset="0"/>
                <a:cs typeface="ＭＳ Ｐゴシック" charset="0"/>
              </a:rPr>
              <a:t>ஏரோதியரின் வம்சம்</a:t>
            </a:r>
            <a:endParaRPr lang="en-US" dirty="0"/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600200" y="941388"/>
            <a:ext cx="6096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r>
              <a:rPr lang="en-US" altLang="zh-CN" sz="24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H. Wayne House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>
                <a:solidFill>
                  <a:srgbClr val="FFFFFF"/>
                </a:solidFill>
                <a:latin typeface="Times New Roman" charset="0"/>
                <a:cs typeface="+mn-cs"/>
              </a:rPr>
              <a:t>90</a:t>
            </a: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228600" y="1828800"/>
            <a:ext cx="1967136" cy="4572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ta-IN" sz="1000" b="1" dirty="0">
                <a:solidFill>
                  <a:srgbClr val="FFFFFF"/>
                </a:solidFill>
                <a:cs typeface="+mn-cs"/>
              </a:rPr>
              <a:t>முதல் தலைமுறை</a:t>
            </a:r>
            <a:endParaRPr lang="en-US" sz="1000" b="1" dirty="0">
              <a:solidFill>
                <a:srgbClr val="FFFFFF"/>
              </a:solidFill>
              <a:cs typeface="+mn-cs"/>
            </a:endParaRPr>
          </a:p>
          <a:p>
            <a:pPr algn="ctr"/>
            <a:r>
              <a:rPr lang="en-US" sz="1000" b="1" dirty="0" smtClean="0">
                <a:solidFill>
                  <a:srgbClr val="FFFFFF"/>
                </a:solidFill>
                <a:cs typeface="+mn-cs"/>
              </a:rPr>
              <a:t>(</a:t>
            </a:r>
            <a:r>
              <a:rPr lang="ta-IN" sz="1000" b="1" dirty="0" smtClean="0">
                <a:solidFill>
                  <a:srgbClr val="FFFFFF"/>
                </a:solidFill>
                <a:cs typeface="+mn-cs"/>
              </a:rPr>
              <a:t>வம்சம உருவாக்கியவர்</a:t>
            </a:r>
            <a:r>
              <a:rPr lang="en-US" sz="1000" b="1" dirty="0" smtClean="0">
                <a:solidFill>
                  <a:srgbClr val="FFFFFF"/>
                </a:solidFill>
                <a:cs typeface="+mn-cs"/>
              </a:rPr>
              <a:t>)</a:t>
            </a:r>
            <a:endParaRPr lang="en-US" sz="1000" b="1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228600" y="2819400"/>
            <a:ext cx="1967136" cy="4572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ta-IN" sz="1000" b="1" dirty="0">
                <a:solidFill>
                  <a:srgbClr val="FFFFFF"/>
                </a:solidFill>
                <a:cs typeface="+mn-cs"/>
              </a:rPr>
              <a:t>இரண்டாம் தலைமுறை</a:t>
            </a:r>
            <a:endParaRPr lang="en-US" sz="1000" b="1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228600" y="4844008"/>
            <a:ext cx="1823120" cy="4572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ta-IN" sz="1000" b="1" dirty="0">
                <a:solidFill>
                  <a:srgbClr val="FFFFFF"/>
                </a:solidFill>
              </a:rPr>
              <a:t>மூன்றாம் தலைமுறை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228600" y="5562600"/>
            <a:ext cx="1823120" cy="4572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ta-IN" sz="1000" b="1" dirty="0">
                <a:solidFill>
                  <a:srgbClr val="FFFFFF"/>
                </a:solidFill>
              </a:rPr>
              <a:t>நான்காம் தலைமுறை</a:t>
            </a:r>
            <a:endParaRPr lang="en-US" sz="1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378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164" name="Picture 4" descr="Saddam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2527300"/>
            <a:ext cx="742315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1" name="AutoShape 6"/>
          <p:cNvSpPr>
            <a:spLocks noChangeArrowheads="1"/>
          </p:cNvSpPr>
          <p:nvPr/>
        </p:nvSpPr>
        <p:spPr bwMode="auto">
          <a:xfrm rot="201451" flipH="1" flipV="1">
            <a:off x="304800" y="2209800"/>
            <a:ext cx="6934200" cy="3200400"/>
          </a:xfrm>
          <a:prstGeom prst="rtTriangl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167" name="Picture 7" descr="Saddam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709295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5181600" y="3505200"/>
            <a:ext cx="3962400" cy="1246188"/>
          </a:xfrm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ta-IN" sz="4000" dirty="0">
                <a:latin typeface="Arial" charset="0"/>
                <a:ea typeface="ＭＳ Ｐゴシック" charset="0"/>
                <a:cs typeface="ＭＳ Ｐゴシック" charset="0"/>
              </a:rPr>
              <a:t>நவீன </a:t>
            </a:r>
            <a:r>
              <a:rPr lang="ta-IN" sz="4000" dirty="0" smtClean="0">
                <a:latin typeface="Arial" charset="0"/>
                <a:ea typeface="ＭＳ Ｐゴシック" charset="0"/>
                <a:cs typeface="ＭＳ Ｐゴシック" charset="0"/>
              </a:rPr>
              <a:t>கால</a:t>
            </a:r>
            <a:r>
              <a:rPr lang="en-US" sz="4000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40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ta-IN" sz="4000" dirty="0">
                <a:latin typeface="Arial" charset="0"/>
                <a:ea typeface="ＭＳ Ｐゴシック" charset="0"/>
                <a:cs typeface="ＭＳ Ｐゴシック" charset="0"/>
              </a:rPr>
              <a:t>ஏரோதுக்கள் 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2536488" y="620713"/>
            <a:ext cx="5518150" cy="1006475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sz="6000" b="1" smtClean="0">
                <a:solidFill>
                  <a:srgbClr val="3333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星期日海峡时报</a:t>
            </a:r>
            <a:endParaRPr lang="en-US" sz="6000" b="1" smtClean="0">
              <a:solidFill>
                <a:srgbClr val="3333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 PL KaitiM GB" charset="0"/>
              <a:cs typeface="AR PL KaitiM GB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1799888" y="2373313"/>
            <a:ext cx="6330950" cy="396875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ja-JP" altLang="en-US" b="1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撒</a:t>
            </a:r>
            <a:r>
              <a:rPr lang="en-US" altLang="ja-JP" b="1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 </a:t>
            </a:r>
            <a:r>
              <a:rPr lang="ja-JP" altLang="en-US" b="1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旦</a:t>
            </a:r>
            <a:r>
              <a:rPr lang="en-US" altLang="ja-JP" b="1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 </a:t>
            </a:r>
            <a:r>
              <a:rPr lang="ja-JP" altLang="en-US" b="1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狐</a:t>
            </a:r>
            <a:r>
              <a:rPr lang="en-US" altLang="ja-JP" b="1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 </a:t>
            </a:r>
            <a:r>
              <a:rPr lang="ja-JP" altLang="en-US" b="1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猩</a:t>
            </a:r>
            <a:r>
              <a:rPr lang="en-US" altLang="ja-JP" b="1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 </a:t>
            </a:r>
            <a:r>
              <a:rPr lang="ja-JP" altLang="en-US" b="1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女</a:t>
            </a:r>
            <a:r>
              <a:rPr lang="en-US" altLang="ja-JP" b="1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 </a:t>
            </a:r>
            <a:r>
              <a:rPr lang="ja-JP" altLang="en-US" b="1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婿</a:t>
            </a:r>
            <a:r>
              <a:rPr lang="en-US" altLang="ja-JP" b="1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 </a:t>
            </a:r>
            <a:r>
              <a:rPr lang="ja-JP" altLang="en-US" b="1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被</a:t>
            </a:r>
            <a:r>
              <a:rPr lang="en-US" altLang="ja-JP" b="1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 </a:t>
            </a:r>
            <a:r>
              <a:rPr lang="ja-JP" altLang="en-US" b="1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家</a:t>
            </a:r>
            <a:r>
              <a:rPr lang="en-US" altLang="ja-JP" b="1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 </a:t>
            </a:r>
            <a:r>
              <a:rPr lang="ja-JP" altLang="en-US" b="1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属</a:t>
            </a:r>
            <a:r>
              <a:rPr lang="en-US" altLang="ja-JP" b="1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 </a:t>
            </a:r>
            <a:r>
              <a:rPr lang="ja-JP" altLang="en-US" b="1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谋</a:t>
            </a:r>
            <a:r>
              <a:rPr lang="en-US" altLang="ja-JP" b="1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 </a:t>
            </a:r>
            <a:r>
              <a:rPr lang="ja-JP" altLang="en-US" b="1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害</a:t>
            </a:r>
            <a:endParaRPr lang="en-US" b="1" smtClean="0">
              <a:solidFill>
                <a:srgbClr val="333333"/>
              </a:solidFill>
              <a:latin typeface="AR PL KaitiM GB" charset="0"/>
              <a:cs typeface="AR PL KaitiM GB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 rot="1791013">
            <a:off x="8759825" y="4867275"/>
            <a:ext cx="7627938" cy="457200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sz="2400" b="1" dirty="0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被</a:t>
            </a:r>
            <a:r>
              <a:rPr lang="en-US" altLang="ja-JP" sz="2400" b="1" dirty="0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 </a:t>
            </a:r>
            <a:r>
              <a:rPr lang="ja-JP" altLang="en-US" sz="2400" b="1" dirty="0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谋杀</a:t>
            </a:r>
            <a:r>
              <a:rPr lang="en-US" altLang="ja-JP" sz="2400" b="1" dirty="0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 </a:t>
            </a:r>
            <a:r>
              <a:rPr lang="ja-JP" altLang="en-US" sz="2400" b="1" dirty="0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的</a:t>
            </a:r>
            <a:r>
              <a:rPr lang="en-US" altLang="ja-JP" sz="2400" b="1" dirty="0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 </a:t>
            </a:r>
            <a:r>
              <a:rPr lang="ja-JP" altLang="en-US" sz="2400" b="1" dirty="0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伊拉克</a:t>
            </a:r>
            <a:r>
              <a:rPr lang="en-US" altLang="ja-JP" sz="2400" b="1" dirty="0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 </a:t>
            </a:r>
            <a:r>
              <a:rPr lang="ja-JP" altLang="en-US" sz="2400" b="1" dirty="0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倒戈者</a:t>
            </a:r>
            <a:r>
              <a:rPr lang="en-US" altLang="ja-JP" sz="2400" b="1" dirty="0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 </a:t>
            </a:r>
            <a:r>
              <a:rPr lang="ja-JP" altLang="en-US" sz="2400" b="1" dirty="0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相信</a:t>
            </a:r>
            <a:r>
              <a:rPr lang="en-US" altLang="ja-JP" sz="2400" b="1" dirty="0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 </a:t>
            </a:r>
            <a:r>
              <a:rPr lang="ja-JP" altLang="en-US" sz="2400" b="1" dirty="0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他</a:t>
            </a:r>
            <a:r>
              <a:rPr lang="en-US" altLang="ja-JP" sz="2400" b="1" dirty="0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 </a:t>
            </a:r>
            <a:r>
              <a:rPr lang="ja-JP" altLang="en-US" sz="2400" b="1" dirty="0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会</a:t>
            </a:r>
            <a:r>
              <a:rPr lang="en-US" altLang="ja-JP" sz="2400" b="1" dirty="0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 </a:t>
            </a:r>
            <a:r>
              <a:rPr lang="ja-JP" altLang="en-US" sz="2400" b="1" dirty="0" smtClean="0">
                <a:solidFill>
                  <a:srgbClr val="333333"/>
                </a:solidFill>
                <a:latin typeface="AR PL KaitiM GB" charset="0"/>
                <a:cs typeface="AR PL KaitiM GB" charset="0"/>
              </a:rPr>
              <a:t>安然无恙</a:t>
            </a:r>
            <a:endParaRPr lang="en-US" sz="2400" b="1" dirty="0" smtClean="0">
              <a:solidFill>
                <a:srgbClr val="333333"/>
              </a:solidFill>
              <a:latin typeface="AR PL KaitiM GB" charset="0"/>
              <a:cs typeface="AR PL KaitiM GB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7" name="Picture 4" descr="Herod's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1750"/>
            <a:ext cx="84582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2" descr="Brown marble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324600" cy="234888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ta-IN" sz="3600" b="1" dirty="0">
                <a:effectLst/>
                <a:latin typeface="Arial" charset="0"/>
                <a:ea typeface="ＭＳ Ｐゴシック" charset="0"/>
                <a:cs typeface="ＭＳ Ｐゴシック" charset="0"/>
              </a:rPr>
              <a:t>பெத்லகேம், எகிப்து மற்றும் நாசரேத்துக்கான பயணங்கள்</a:t>
            </a:r>
            <a:endParaRPr lang="en-US" sz="3600" b="1" dirty="0"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0099" name="Text Box 6"/>
          <p:cNvSpPr txBox="1">
            <a:spLocks noChangeArrowheads="1"/>
          </p:cNvSpPr>
          <p:nvPr/>
        </p:nvSpPr>
        <p:spPr bwMode="auto">
          <a:xfrm>
            <a:off x="8620125" y="0"/>
            <a:ext cx="533400" cy="466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87</a:t>
            </a:r>
          </a:p>
        </p:txBody>
      </p:sp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2627784" y="5181600"/>
            <a:ext cx="6516216" cy="1676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ta-IN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நாசரேத்துக்குத் திரும்புவதற்குப் பதிலாக எகிப்துக்கு ஓடிப்போகும்படி தேவதூதன் யோசேப்புக்கும் மரியாளுக்கும் ஏன் சொன்னார்?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277813"/>
            <a:ext cx="7456512" cy="1143000"/>
          </a:xfrm>
        </p:spPr>
        <p:txBody>
          <a:bodyPr/>
          <a:lstStyle/>
          <a:p>
            <a:pPr eaLnBrk="1" hangingPunct="1">
              <a:defRPr/>
            </a:pPr>
            <a:r>
              <a:rPr lang="ta-IN" sz="3200" dirty="0">
                <a:latin typeface="Arial" charset="0"/>
                <a:ea typeface="ＭＳ Ｐゴシック" charset="0"/>
                <a:cs typeface="ＭＳ Ｐゴシック" charset="0"/>
              </a:rPr>
              <a:t>ஏரோது இராயனால் முன்னெடுக்கப்பட முக்கிய அபிவிருத்திகள் 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2146" name="Text Box 4"/>
          <p:cNvSpPr txBox="1">
            <a:spLocks noChangeArrowheads="1"/>
          </p:cNvSpPr>
          <p:nvPr/>
        </p:nvSpPr>
        <p:spPr bwMode="auto">
          <a:xfrm>
            <a:off x="8620125" y="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79</a:t>
            </a:r>
          </a:p>
        </p:txBody>
      </p:sp>
      <p:pic>
        <p:nvPicPr>
          <p:cNvPr id="262147" name="Picture 5" descr="Her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6663" y="1697038"/>
            <a:ext cx="4097337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304800" y="1828800"/>
            <a:ext cx="457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4"/>
              </a:buBlip>
              <a:defRPr/>
            </a:pPr>
            <a:r>
              <a:rPr lang="ta-IN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உள்நாட்டு அமைதி மற்றும் பொருளாதார செழிப்பு</a:t>
            </a:r>
            <a:endParaRPr lang="en-US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4"/>
              </a:buBlip>
              <a:defRPr/>
            </a:pPr>
            <a:r>
              <a:rPr lang="ta-IN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கோட்டைகள் மற்றும் சமூக முன்னேற்றங்கள்</a:t>
            </a:r>
            <a:endParaRPr lang="en-US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4"/>
              </a:buBlip>
              <a:defRPr/>
            </a:pPr>
            <a:r>
              <a:rPr lang="ta-IN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தேவாலய மறுசீரமைப்பு </a:t>
            </a:r>
            <a:r>
              <a:rPr lang="ta-IN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தொடங்கியது</a:t>
            </a:r>
            <a:endParaRPr lang="en-US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4"/>
              </a:buBlip>
              <a:defRPr/>
            </a:pPr>
            <a:r>
              <a:rPr lang="ta-IN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பரிசேயர்கள் மற்றும் </a:t>
            </a:r>
            <a:r>
              <a:rPr lang="ta-IN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ஜனங்களில் </a:t>
            </a:r>
            <a:r>
              <a:rPr lang="ta-IN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இருந்து புறக்கணிப்பு</a:t>
            </a:r>
            <a:endParaRPr lang="en-US" sz="24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2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1981287" y="4509120"/>
            <a:ext cx="520046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ta-IN" altLang="ja-JP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அரசியல்</a:t>
            </a:r>
            <a:r>
              <a:rPr lang="en-US" altLang="ja-JP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- 4</a:t>
            </a:r>
            <a:r>
              <a:rPr lang="ta-IN" altLang="ja-JP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 </a:t>
            </a:r>
            <a:endParaRPr lang="en-US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5590" name="Text Box 6"/>
          <p:cNvSpPr txBox="1">
            <a:spLocks noChangeArrowheads="1"/>
          </p:cNvSpPr>
          <p:nvPr/>
        </p:nvSpPr>
        <p:spPr bwMode="auto">
          <a:xfrm>
            <a:off x="1519624" y="3651501"/>
            <a:ext cx="61237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ta-IN" altLang="ja-JP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எங்களது அடுத்த பகுதி</a:t>
            </a:r>
            <a:endParaRPr lang="en-US" sz="3600" b="1" dirty="0" smtClean="0">
              <a:latin typeface="AR PL KaitiM GB" charset="0"/>
              <a:cs typeface="AR PL KaitiM GB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a-IN" altLang="ja-JP" b="1" dirty="0">
                <a:latin typeface="AR PL KaitiM GB" charset="0"/>
                <a:cs typeface="AR PL KaitiM GB" charset="0"/>
              </a:rPr>
              <a:t>முடிவுற்றது</a:t>
            </a:r>
            <a:r>
              <a:rPr lang="en-US" altLang="ja-JP" b="1" dirty="0" smtClean="0">
                <a:latin typeface="AR PL KaitiM GB" charset="0"/>
                <a:cs typeface="AR PL KaitiM GB" charset="0"/>
              </a:rPr>
              <a:t>!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55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ta-IN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புதிய ஏற்பாட்டு பின்னணிகள் </a:t>
            </a:r>
            <a:r>
              <a:rPr lang="ta-IN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இணைப்பு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2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a-IN" b="1" dirty="0">
                <a:solidFill>
                  <a:srgbClr val="FFFFFF"/>
                </a:solidFill>
                <a:latin typeface="Arial" charset="0"/>
                <a:cs typeface="Arial" charset="0"/>
              </a:rPr>
              <a:t>இந்த விளக்கக்காட்சியை இலவசமாகப் </a:t>
            </a:r>
            <a:r>
              <a:rPr lang="ta-IN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பெறுக</a:t>
            </a: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!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0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905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4" descr="34 Rom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382000" cy="1461294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ta-IN" sz="3600" dirty="0"/>
              <a:t>ரோமானியப் பிரதேசங்கள் (</a:t>
            </a:r>
            <a:r>
              <a:rPr lang="ta-IN" sz="3600" dirty="0" smtClean="0"/>
              <a:t>50கி.மு </a:t>
            </a:r>
            <a:r>
              <a:rPr lang="en-US" sz="3600" dirty="0" smtClean="0"/>
              <a:t>–</a:t>
            </a:r>
            <a:r>
              <a:rPr lang="en-US" sz="3600" dirty="0" smtClean="0">
                <a:latin typeface="Baamini" pitchFamily="2" charset="0"/>
              </a:rPr>
              <a:t>fp.gp</a:t>
            </a:r>
            <a:r>
              <a:rPr lang="ta-IN" sz="3600" dirty="0" smtClean="0"/>
              <a:t>100</a:t>
            </a:r>
            <a:r>
              <a:rPr lang="ta-IN" sz="3600" dirty="0"/>
              <a:t>)</a:t>
            </a:r>
            <a:endParaRPr lang="en-US" sz="3600" dirty="0">
              <a:solidFill>
                <a:srgbClr val="FFFFFF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8316913" y="76200"/>
            <a:ext cx="828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94c</a:t>
            </a:r>
          </a:p>
        </p:txBody>
      </p:sp>
      <p:pic>
        <p:nvPicPr>
          <p:cNvPr id="130052" name="Picture 5" descr="j02372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6002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443663" y="6453188"/>
            <a:ext cx="2616200" cy="338137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600" b="1" dirty="0" err="1">
                <a:latin typeface="Arial"/>
                <a:ea typeface="+mn-ea"/>
                <a:cs typeface="Arial"/>
              </a:rPr>
              <a:t>Beitzel</a:t>
            </a:r>
            <a:r>
              <a:rPr lang="en-US" sz="1600" b="1" dirty="0">
                <a:latin typeface="Arial"/>
                <a:ea typeface="+mn-ea"/>
                <a:cs typeface="Arial"/>
              </a:rPr>
              <a:t>, 1</a:t>
            </a:r>
            <a:r>
              <a:rPr lang="en-US" sz="1600" b="1" baseline="30000" dirty="0">
                <a:latin typeface="Arial"/>
                <a:ea typeface="+mn-ea"/>
                <a:cs typeface="Arial"/>
              </a:rPr>
              <a:t>st</a:t>
            </a:r>
            <a:r>
              <a:rPr lang="en-US" sz="1600" b="1" dirty="0">
                <a:latin typeface="Arial"/>
                <a:ea typeface="+mn-ea"/>
                <a:cs typeface="Arial"/>
              </a:rPr>
              <a:t> edition, 166</a:t>
            </a:r>
          </a:p>
        </p:txBody>
      </p:sp>
      <p:sp>
        <p:nvSpPr>
          <p:cNvPr id="130054" name="Text Box 12"/>
          <p:cNvSpPr txBox="1">
            <a:spLocks noChangeArrowheads="1"/>
          </p:cNvSpPr>
          <p:nvPr/>
        </p:nvSpPr>
        <p:spPr bwMode="auto">
          <a:xfrm>
            <a:off x="5861050" y="1981200"/>
            <a:ext cx="3081338" cy="584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 b="1" dirty="0" smtClean="0">
                <a:latin typeface="AR PL KaitiM GB" charset="0"/>
                <a:cs typeface="AR PL KaitiM GB" charset="0"/>
              </a:rPr>
              <a:t>Roman Empire</a:t>
            </a:r>
            <a:endParaRPr lang="en-US" sz="3200" b="1" dirty="0">
              <a:latin typeface="AR PL KaitiM GB" charset="0"/>
              <a:cs typeface="AR PL KaitiM GB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4" descr="34 Rom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Text Box 12"/>
          <p:cNvSpPr txBox="1">
            <a:spLocks noChangeArrowheads="1"/>
          </p:cNvSpPr>
          <p:nvPr/>
        </p:nvSpPr>
        <p:spPr bwMode="auto">
          <a:xfrm>
            <a:off x="5861050" y="1981200"/>
            <a:ext cx="3081338" cy="584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 b="1">
                <a:latin typeface="AR PL KaitiM GB" charset="0"/>
                <a:cs typeface="AR PL KaitiM GB" charset="0"/>
              </a:rPr>
              <a:t>Roman Empire</a:t>
            </a:r>
            <a:endParaRPr lang="en-US" sz="3200" b="1">
              <a:latin typeface="AR PL KaitiM GB" charset="0"/>
              <a:cs typeface="AR PL KaitiM GB" charset="0"/>
            </a:endParaRPr>
          </a:p>
        </p:txBody>
      </p:sp>
      <p:sp>
        <p:nvSpPr>
          <p:cNvPr id="132099" name="Picture 4" descr="34 Roman"/>
          <p:cNvSpPr>
            <a:spLocks noChangeAspect="1" noChangeArrowheads="1"/>
          </p:cNvSpPr>
          <p:nvPr/>
        </p:nvSpPr>
        <p:spPr bwMode="auto">
          <a:xfrm>
            <a:off x="0" y="1376363"/>
            <a:ext cx="91440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4267200" y="255588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55" name="Rectangle 7" descr="Green marble"/>
          <p:cNvSpPr>
            <a:spLocks noChangeArrowheads="1"/>
          </p:cNvSpPr>
          <p:nvPr/>
        </p:nvSpPr>
        <p:spPr bwMode="auto">
          <a:xfrm>
            <a:off x="865522" y="1053236"/>
            <a:ext cx="972328" cy="4476749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ta-IN" sz="4400" dirty="0">
                <a:latin typeface="Arial Unicode MS" pitchFamily="34" charset="-128"/>
                <a:cs typeface="Arial Unicode MS" pitchFamily="34" charset="-128"/>
              </a:rPr>
              <a:t>எதிராக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27656" name="Rectangle 8" descr="Brown marble"/>
          <p:cNvSpPr>
            <a:spLocks noChangeArrowheads="1"/>
          </p:cNvSpPr>
          <p:nvPr/>
        </p:nvSpPr>
        <p:spPr bwMode="auto">
          <a:xfrm rot="16200000">
            <a:off x="6611441" y="-338637"/>
            <a:ext cx="784449" cy="3855221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304801"/>
            <a:ext cx="3816424" cy="1071562"/>
          </a:xfrm>
        </p:spPr>
        <p:txBody>
          <a:bodyPr/>
          <a:lstStyle/>
          <a:p>
            <a:pPr eaLnBrk="1" hangingPunct="1">
              <a:defRPr/>
            </a:pPr>
            <a:r>
              <a:rPr lang="ta-IN" dirty="0">
                <a:latin typeface="Arial" charset="0"/>
                <a:ea typeface="ＭＳ Ｐゴシック" charset="0"/>
                <a:cs typeface="ＭＳ Ｐゴシック" charset="0"/>
              </a:rPr>
              <a:t>இராயர்கள்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5257800" y="304800"/>
            <a:ext cx="28194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57" name="AutoShape 9" descr="Green marble"/>
          <p:cNvSpPr>
            <a:spLocks noChangeArrowheads="1"/>
          </p:cNvSpPr>
          <p:nvPr/>
        </p:nvSpPr>
        <p:spPr bwMode="auto">
          <a:xfrm>
            <a:off x="3113088" y="3573463"/>
            <a:ext cx="762000" cy="609600"/>
          </a:xfrm>
          <a:prstGeom prst="star5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0" charset="0"/>
              <a:ea typeface="+mn-ea"/>
              <a:cs typeface="+mn-cs"/>
            </a:endParaRPr>
          </a:p>
        </p:txBody>
      </p:sp>
      <p:sp>
        <p:nvSpPr>
          <p:cNvPr id="27658" name="AutoShape 10" descr="Brown marble"/>
          <p:cNvSpPr>
            <a:spLocks noChangeArrowheads="1"/>
          </p:cNvSpPr>
          <p:nvPr/>
        </p:nvSpPr>
        <p:spPr bwMode="auto">
          <a:xfrm>
            <a:off x="6465888" y="5021263"/>
            <a:ext cx="914400" cy="914400"/>
          </a:xfrm>
          <a:prstGeom prst="star4">
            <a:avLst>
              <a:gd name="adj" fmla="val 125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2107" name="Text Box 11"/>
          <p:cNvSpPr txBox="1">
            <a:spLocks noChangeArrowheads="1"/>
          </p:cNvSpPr>
          <p:nvPr/>
        </p:nvSpPr>
        <p:spPr bwMode="auto">
          <a:xfrm>
            <a:off x="8366125" y="112713"/>
            <a:ext cx="565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94c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443663" y="6453188"/>
            <a:ext cx="2616200" cy="338137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600" b="1" dirty="0" err="1">
                <a:latin typeface="Arial"/>
                <a:ea typeface="+mn-ea"/>
                <a:cs typeface="Arial"/>
              </a:rPr>
              <a:t>Beitzel</a:t>
            </a:r>
            <a:r>
              <a:rPr lang="en-US" sz="1600" b="1" dirty="0">
                <a:latin typeface="Arial"/>
                <a:ea typeface="+mn-ea"/>
                <a:cs typeface="Arial"/>
              </a:rPr>
              <a:t>, 1</a:t>
            </a:r>
            <a:r>
              <a:rPr lang="en-US" sz="1600" b="1" baseline="30000" dirty="0">
                <a:latin typeface="Arial"/>
                <a:ea typeface="+mn-ea"/>
                <a:cs typeface="Arial"/>
              </a:rPr>
              <a:t>st</a:t>
            </a:r>
            <a:r>
              <a:rPr lang="en-US" sz="1600" b="1" dirty="0">
                <a:latin typeface="Arial"/>
                <a:ea typeface="+mn-ea"/>
                <a:cs typeface="Arial"/>
              </a:rPr>
              <a:t> edition, 166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20878"/>
            <a:ext cx="24397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a-IN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Latha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508104" y="232369"/>
            <a:ext cx="31405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a-IN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 Unicode MS" pitchFamily="34" charset="-128"/>
              </a:rPr>
              <a:t>ஏரோதியர</a:t>
            </a:r>
            <a:r>
              <a:rPr kumimoji="0" lang="ta-IN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Latha" pitchFamily="34" charset="0"/>
              </a:rPr>
              <a:t>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257801" y="1338844"/>
            <a:ext cx="35626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a-IN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 Unicode MS" pitchFamily="34" charset="-128"/>
              </a:rPr>
              <a:t>பேரரசுகள்</a:t>
            </a:r>
            <a:r>
              <a:rPr kumimoji="0" lang="ta-IN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Latha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 animBg="1"/>
      <p:bldP spid="27656" grpId="0" animBg="1"/>
      <p:bldP spid="27658" grpId="0" animBg="1"/>
    </p:bldLst>
  </p:timing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ortfolio">
  <a:themeElements>
    <a:clrScheme name="Portfolio 1">
      <a:dk1>
        <a:srgbClr val="212164"/>
      </a:dk1>
      <a:lt1>
        <a:srgbClr val="E6DED3"/>
      </a:lt1>
      <a:dk2>
        <a:srgbClr val="5D2204"/>
      </a:dk2>
      <a:lt2>
        <a:srgbClr val="808080"/>
      </a:lt2>
      <a:accent1>
        <a:srgbClr val="D9B18D"/>
      </a:accent1>
      <a:accent2>
        <a:srgbClr val="697B99"/>
      </a:accent2>
      <a:accent3>
        <a:srgbClr val="F0ECE6"/>
      </a:accent3>
      <a:accent4>
        <a:srgbClr val="1B1B54"/>
      </a:accent4>
      <a:accent5>
        <a:srgbClr val="E9D5C5"/>
      </a:accent5>
      <a:accent6>
        <a:srgbClr val="5E6F8A"/>
      </a:accent6>
      <a:hlink>
        <a:srgbClr val="995421"/>
      </a:hlink>
      <a:folHlink>
        <a:srgbClr val="719F68"/>
      </a:folHlink>
    </a:clrScheme>
    <a:fontScheme name="Portfolio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ortfolio 1">
        <a:dk1>
          <a:srgbClr val="212164"/>
        </a:dk1>
        <a:lt1>
          <a:srgbClr val="E6DED3"/>
        </a:lt1>
        <a:dk2>
          <a:srgbClr val="5D2204"/>
        </a:dk2>
        <a:lt2>
          <a:srgbClr val="808080"/>
        </a:lt2>
        <a:accent1>
          <a:srgbClr val="D9B18D"/>
        </a:accent1>
        <a:accent2>
          <a:srgbClr val="697B99"/>
        </a:accent2>
        <a:accent3>
          <a:srgbClr val="F0ECE6"/>
        </a:accent3>
        <a:accent4>
          <a:srgbClr val="1B1B54"/>
        </a:accent4>
        <a:accent5>
          <a:srgbClr val="E9D5C5"/>
        </a:accent5>
        <a:accent6>
          <a:srgbClr val="5E6F8A"/>
        </a:accent6>
        <a:hlink>
          <a:srgbClr val="995421"/>
        </a:hlink>
        <a:folHlink>
          <a:srgbClr val="719F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10349</TotalTime>
  <Words>2092</Words>
  <Application>Microsoft Macintosh PowerPoint</Application>
  <PresentationFormat>On-screen Show (4:3)</PresentationFormat>
  <Paragraphs>569</Paragraphs>
  <Slides>77</Slides>
  <Notes>73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77</vt:i4>
      </vt:variant>
    </vt:vector>
  </HeadingPairs>
  <TitlesOfParts>
    <vt:vector size="89" baseType="lpstr">
      <vt:lpstr>Beam</vt:lpstr>
      <vt:lpstr>Azure</vt:lpstr>
      <vt:lpstr>1_Azure</vt:lpstr>
      <vt:lpstr>2_Azure</vt:lpstr>
      <vt:lpstr>Portfolio</vt:lpstr>
      <vt:lpstr>1_Beam</vt:lpstr>
      <vt:lpstr>2_Beam</vt:lpstr>
      <vt:lpstr>Default Design</vt:lpstr>
      <vt:lpstr>預設簡報設計</vt:lpstr>
      <vt:lpstr>Orbit</vt:lpstr>
      <vt:lpstr>3_Beam</vt:lpstr>
      <vt:lpstr>4_Beam</vt:lpstr>
      <vt:lpstr>PowerPoint Presentation</vt:lpstr>
      <vt:lpstr>Nuhk இராயHfSk; VNuhJk;</vt:lpstr>
      <vt:lpstr>fpNuf;f fhyj;J Kf;fpaj;Jtk;</vt:lpstr>
      <vt:lpstr>m];Nkhdpaupd; tpupthf;fk;</vt:lpstr>
      <vt:lpstr>" நீ அங்கே ஏதாவது ஒன்றை தாக்கிவிட்டாய் என்று நினைக்கிறேன்!! செம்மறி ஆடை!  . . . இந்த கொரில்லா வழக்குகளில் இருந்து வெளியேறலாம்!"</vt:lpstr>
      <vt:lpstr>" ஒரு நிமிடம்! ஒரு நிமிடம் !   இங்கே உண்மையான செம்மறி யாரும் இல்லை?"</vt:lpstr>
      <vt:lpstr>ஹாஸ்மோனியரின்  முக்கியத்துவம்</vt:lpstr>
      <vt:lpstr>ரோமானியப் பிரதேசங்கள் (50கி.மு –fp.gp100)</vt:lpstr>
      <vt:lpstr>இராயர்கள் </vt:lpstr>
      <vt:lpstr>பேரரசர்கள் இடையே உறவுகள்</vt:lpstr>
      <vt:lpstr>சீசர் எப்படி இறந்தார்? </vt:lpstr>
      <vt:lpstr> உண்மை நிலை </vt:lpstr>
      <vt:lpstr>இராயர்களுக்கு இடையிலான தொடர்பு </vt:lpstr>
      <vt:lpstr>அகஸ்டின்  (30 -AD 14)</vt:lpstr>
      <vt:lpstr>கிழக்கு மேட்கு வல்லரசுக்கான யுத்தம் </vt:lpstr>
      <vt:lpstr>அகஸ்டினுக்கு கீழான முன்னைற்றம் </vt:lpstr>
      <vt:lpstr>பேரரசர்கள் இடையே உறவுகள்</vt:lpstr>
      <vt:lpstr>திபேரியன்  (கி பி 14-37)</vt:lpstr>
      <vt:lpstr>இயேசுவின் வரலாறு , அப்போதலர் நடபடிகள் </vt:lpstr>
      <vt:lpstr>PowerPoint Presentation</vt:lpstr>
      <vt:lpstr>பேரரசர்கள் இடையே உறவுகள் </vt:lpstr>
      <vt:lpstr>காயு (கி பி 37-41)</vt:lpstr>
      <vt:lpstr>காயுவின்பிரதிநிதி </vt:lpstr>
      <vt:lpstr>இராயர்களுக்கு இடையிலான உறவு </vt:lpstr>
      <vt:lpstr>இக்கிளடியாஸ் (கி பி 41- 54)</vt:lpstr>
      <vt:lpstr>இக்கிளடியாஸ் யுபிட்ராக காண்பிக்கின்றமை </vt:lpstr>
      <vt:lpstr>இராயர்களுக்கு இடையிலான உறவு </vt:lpstr>
      <vt:lpstr>நீரோ  (கி பி 54-68)</vt:lpstr>
      <vt:lpstr>பிரிட்டிகனுசுக்கு விரோதமாக நீரோ உணவில் நஞ்சு வைத்தமை </vt:lpstr>
      <vt:lpstr>நன்றி மகனே !</vt:lpstr>
      <vt:lpstr>நீரோ  (கி பி 54-68)</vt:lpstr>
      <vt:lpstr>நீரோ  (கி பி 54-68)</vt:lpstr>
      <vt:lpstr>வாசிபியன் (கி பி 69-79)</vt:lpstr>
      <vt:lpstr> தீத்து இராயன் கி பி 79-81)</vt:lpstr>
      <vt:lpstr>தீத்து யூதர்களின் தேவாலயத்தை அழித்தமை </vt:lpstr>
      <vt:lpstr>வெளிபடுத்தப்பட்ட விசேஷம் எப்போது யோவானால் எழுதப்பட்டது ?</vt:lpstr>
      <vt:lpstr>டொமினிக்கன் கி பி (81-96)</vt:lpstr>
      <vt:lpstr>ரோமா இராயர்கள் ஆகஸ்டினில் இருந்து இக்கிளடியாஸ் </vt:lpstr>
      <vt:lpstr>ரோமா இராயர்கள் நீரோ இருந்து வாசிபியன்</vt:lpstr>
      <vt:lpstr>ரோமா இராயர்கள் தீத்து இருந்து  ஏரோது </vt:lpstr>
      <vt:lpstr>ரோமா இராயர்களிடமிருந்து கற்றுக்கொள்ளும் பாடம் ?</vt:lpstr>
      <vt:lpstr>கிளிண்டனின் தலைமைத்துவதிலிருந்து சில பாடங்கள் </vt:lpstr>
      <vt:lpstr>இராயர்களுக்கு இடையிலான உறவு </vt:lpstr>
      <vt:lpstr>ஏரோது இராயன்</vt:lpstr>
      <vt:lpstr>ஏரோது இராயன் காலத்தில் இஸ்ரயேல் தேசம் </vt:lpstr>
      <vt:lpstr>ஏரோது இராயன்</vt:lpstr>
      <vt:lpstr>கலிலேய கடல் அருகில் திபெரிய பட்டணம் </vt:lpstr>
      <vt:lpstr>ஏரோது ரோமா இராயனுக்காக கட்டியமை </vt:lpstr>
      <vt:lpstr>செசரியா பட்டணம் அழித்தமை </vt:lpstr>
      <vt:lpstr>எருசலேம் தேவாலய அபிவிருத்தி </vt:lpstr>
      <vt:lpstr>புதிய எருசலேம் தேவாலயம் </vt:lpstr>
      <vt:lpstr>மூன்று கோணத்தில் தேவாலயத்தை கவனித்தல் </vt:lpstr>
      <vt:lpstr>Jerusalem in AD 66</vt:lpstr>
      <vt:lpstr>PowerPoint Presentation</vt:lpstr>
      <vt:lpstr>ஆண்களின் பகுதி </vt:lpstr>
      <vt:lpstr>ஏரோதுவின் தேவாலயமும் அந்தோனியா பகுதியும் </vt:lpstr>
      <vt:lpstr>ஏரோதுவின் தேவாலயப்பகுதி வரைவு </vt:lpstr>
      <vt:lpstr>தற்போதைய நகரம்</vt:lpstr>
      <vt:lpstr>தென்கிழக்கு  மூலை </vt:lpstr>
      <vt:lpstr>தென்கிழக்கு  மூலை </vt:lpstr>
      <vt:lpstr>தென்மேற்கு மூலை</vt:lpstr>
      <vt:lpstr>தென்மேற்கு தேவாலய படிகளும், கடைகளும் </vt:lpstr>
      <vt:lpstr>அந்தோணி கோட்டை </vt:lpstr>
      <vt:lpstr>தேவாலயத்துக்கு மேலுள்ள அந்தோனியா பகுதி </vt:lpstr>
      <vt:lpstr>தொட்டி </vt:lpstr>
      <vt:lpstr>Masada</vt:lpstr>
      <vt:lpstr>மசாடா </vt:lpstr>
      <vt:lpstr>வடக்கு மசாடா அரண்மனை </vt:lpstr>
      <vt:lpstr>மசாடா குளியல் அறைகள்</vt:lpstr>
      <vt:lpstr>ஏரோது இராயன்</vt:lpstr>
      <vt:lpstr>ஏரோதியரின் வம்சம்</vt:lpstr>
      <vt:lpstr>நவீன கால ஏரோதுக்கள் </vt:lpstr>
      <vt:lpstr>பெத்லகேம், எகிப்து மற்றும் நாசரேத்துக்கான பயணங்கள்</vt:lpstr>
      <vt:lpstr>ஏரோது இராயனால் முன்னெடுக்கப்பட முக்கிய அபிவிருத்திகள் </vt:lpstr>
      <vt:lpstr>முடிவுற்றது!</vt:lpstr>
      <vt:lpstr>புதிய ஏற்பாட்டு பின்னணிகள் இணைப்பு BibleStudyDownloads.org</vt:lpstr>
      <vt:lpstr>Black</vt:lpstr>
    </vt:vector>
  </TitlesOfParts>
  <Company>SBC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Jewish War Against the Romans</dc:title>
  <dc:creator>Rick Griffith</dc:creator>
  <cp:lastModifiedBy>Rick Griffith</cp:lastModifiedBy>
  <cp:revision>349</cp:revision>
  <dcterms:created xsi:type="dcterms:W3CDTF">2002-11-13T03:48:37Z</dcterms:created>
  <dcterms:modified xsi:type="dcterms:W3CDTF">2017-09-13T13:14:17Z</dcterms:modified>
</cp:coreProperties>
</file>